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theme/themeOverride1.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8"/>
  </p:notesMasterIdLst>
  <p:handoutMasterIdLst>
    <p:handoutMasterId r:id="rId29"/>
  </p:handoutMasterIdLst>
  <p:sldIdLst>
    <p:sldId id="256" r:id="rId5"/>
    <p:sldId id="260" r:id="rId6"/>
    <p:sldId id="293" r:id="rId7"/>
    <p:sldId id="286" r:id="rId8"/>
    <p:sldId id="287" r:id="rId9"/>
    <p:sldId id="289" r:id="rId10"/>
    <p:sldId id="290" r:id="rId11"/>
    <p:sldId id="292" r:id="rId12"/>
    <p:sldId id="259" r:id="rId13"/>
    <p:sldId id="262" r:id="rId14"/>
    <p:sldId id="263" r:id="rId15"/>
    <p:sldId id="264" r:id="rId16"/>
    <p:sldId id="294" r:id="rId17"/>
    <p:sldId id="258" r:id="rId18"/>
    <p:sldId id="269" r:id="rId19"/>
    <p:sldId id="271" r:id="rId20"/>
    <p:sldId id="268" r:id="rId21"/>
    <p:sldId id="257" r:id="rId22"/>
    <p:sldId id="266" r:id="rId23"/>
    <p:sldId id="267" r:id="rId24"/>
    <p:sldId id="261" r:id="rId25"/>
    <p:sldId id="274" r:id="rId26"/>
    <p:sldId id="280" r:id="rId27"/>
  </p:sldIdLst>
  <p:sldSz cx="9144000" cy="6858000" type="screen4x3"/>
  <p:notesSz cx="6858000" cy="9144000"/>
  <p:custDataLst>
    <p:tags r:id="rId3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0E62"/>
    <a:srgbClr val="99DFD5"/>
    <a:srgbClr val="00B097"/>
    <a:srgbClr val="D69A2D"/>
    <a:srgbClr val="009FDF"/>
    <a:srgbClr val="991E66"/>
    <a:srgbClr val="AA771E"/>
    <a:srgbClr val="0092D2"/>
    <a:srgbClr val="830057"/>
    <a:srgbClr val="47AD8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2" autoAdjust="0"/>
    <p:restoredTop sz="91093" autoAdjust="0"/>
  </p:normalViewPr>
  <p:slideViewPr>
    <p:cSldViewPr snapToGrid="0" snapToObjects="1">
      <p:cViewPr varScale="1">
        <p:scale>
          <a:sx n="57" d="100"/>
          <a:sy n="57" d="100"/>
        </p:scale>
        <p:origin x="1492" y="5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552"/>
    </p:cViewPr>
  </p:sorterViewPr>
  <p:notesViewPr>
    <p:cSldViewPr snapToGrid="0" snapToObjects="1">
      <p:cViewPr varScale="1">
        <p:scale>
          <a:sx n="63" d="100"/>
          <a:sy n="63"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B7380A-9474-485E-A235-72510A8CC79C}" type="doc">
      <dgm:prSet loTypeId="urn:microsoft.com/office/officeart/2005/8/layout/vList5" loCatId="list" qsTypeId="urn:microsoft.com/office/officeart/2005/8/quickstyle/simple2" qsCatId="simple" csTypeId="urn:microsoft.com/office/officeart/2005/8/colors/accent1_2" csCatId="accent1"/>
      <dgm:spPr/>
      <dgm:t>
        <a:bodyPr/>
        <a:lstStyle/>
        <a:p>
          <a:endParaRPr lang="en-US"/>
        </a:p>
      </dgm:t>
    </dgm:pt>
    <dgm:pt modelId="{0032E32A-FE34-44EA-B446-E498830AC031}">
      <dgm:prSet/>
      <dgm:spPr/>
      <dgm:t>
        <a:bodyPr/>
        <a:lstStyle/>
        <a:p>
          <a:r>
            <a:rPr lang="en-US" b="1"/>
            <a:t>Liaison with Careers Wales</a:t>
          </a:r>
          <a:endParaRPr lang="en-US"/>
        </a:p>
      </dgm:t>
    </dgm:pt>
    <dgm:pt modelId="{0746F319-14C3-4F4F-9903-38B21798B29E}" type="parTrans" cxnId="{E829A152-9EF8-4FB4-B129-91B1A2A1C5B7}">
      <dgm:prSet/>
      <dgm:spPr/>
      <dgm:t>
        <a:bodyPr/>
        <a:lstStyle/>
        <a:p>
          <a:endParaRPr lang="en-US"/>
        </a:p>
      </dgm:t>
    </dgm:pt>
    <dgm:pt modelId="{88AB0335-B604-4A49-8DCE-410953C0F40F}" type="sibTrans" cxnId="{E829A152-9EF8-4FB4-B129-91B1A2A1C5B7}">
      <dgm:prSet/>
      <dgm:spPr/>
      <dgm:t>
        <a:bodyPr/>
        <a:lstStyle/>
        <a:p>
          <a:endParaRPr lang="en-US"/>
        </a:p>
      </dgm:t>
    </dgm:pt>
    <dgm:pt modelId="{5CCF5B61-F5C0-49A8-BA97-089144EB2027}">
      <dgm:prSet/>
      <dgm:spPr/>
      <dgm:t>
        <a:bodyPr/>
        <a:lstStyle/>
        <a:p>
          <a:r>
            <a:rPr lang="en-US"/>
            <a:t>All colleges except one are now having appropriate contact with Careers Wales Advisors</a:t>
          </a:r>
        </a:p>
      </dgm:t>
    </dgm:pt>
    <dgm:pt modelId="{CC638753-D0B0-47C7-9C2F-1BB121CC557B}" type="parTrans" cxnId="{80A9B428-811E-404C-A1B8-7DE5026F4412}">
      <dgm:prSet/>
      <dgm:spPr/>
      <dgm:t>
        <a:bodyPr/>
        <a:lstStyle/>
        <a:p>
          <a:endParaRPr lang="en-US"/>
        </a:p>
      </dgm:t>
    </dgm:pt>
    <dgm:pt modelId="{610B3D1A-FCF5-43CC-94FD-2D50744AA043}" type="sibTrans" cxnId="{80A9B428-811E-404C-A1B8-7DE5026F4412}">
      <dgm:prSet/>
      <dgm:spPr/>
      <dgm:t>
        <a:bodyPr/>
        <a:lstStyle/>
        <a:p>
          <a:endParaRPr lang="en-US"/>
        </a:p>
      </dgm:t>
    </dgm:pt>
    <dgm:pt modelId="{11A75611-12AA-42C0-8028-D9C49CB7C285}">
      <dgm:prSet/>
      <dgm:spPr/>
      <dgm:t>
        <a:bodyPr/>
        <a:lstStyle/>
        <a:p>
          <a:r>
            <a:rPr lang="en-US" b="1"/>
            <a:t>Increased costs associated with Covid 19 outbreak</a:t>
          </a:r>
          <a:endParaRPr lang="en-US"/>
        </a:p>
      </dgm:t>
    </dgm:pt>
    <dgm:pt modelId="{72299172-522D-4749-A0FC-916733E31C92}" type="parTrans" cxnId="{F0191CE6-AF68-47AD-91A2-E6478F7B4EDF}">
      <dgm:prSet/>
      <dgm:spPr/>
      <dgm:t>
        <a:bodyPr/>
        <a:lstStyle/>
        <a:p>
          <a:endParaRPr lang="en-US"/>
        </a:p>
      </dgm:t>
    </dgm:pt>
    <dgm:pt modelId="{7486E349-2182-48A4-AA76-FFC799EC0EC6}" type="sibTrans" cxnId="{F0191CE6-AF68-47AD-91A2-E6478F7B4EDF}">
      <dgm:prSet/>
      <dgm:spPr/>
      <dgm:t>
        <a:bodyPr/>
        <a:lstStyle/>
        <a:p>
          <a:endParaRPr lang="en-US"/>
        </a:p>
      </dgm:t>
    </dgm:pt>
    <dgm:pt modelId="{5751A9A7-3AEF-4499-8224-B1C9C1AA4BAD}">
      <dgm:prSet/>
      <dgm:spPr/>
      <dgm:t>
        <a:bodyPr/>
        <a:lstStyle/>
        <a:p>
          <a:r>
            <a:rPr lang="en-US"/>
            <a:t>5 colleges reported no additional costs, two reported increased staff overtime and agency costs. One college reported additional costs for PPE and staff uniforms</a:t>
          </a:r>
        </a:p>
      </dgm:t>
    </dgm:pt>
    <dgm:pt modelId="{2FF92F9F-C9CD-40A0-A264-9C61E7B5E9E7}" type="parTrans" cxnId="{7FC4C00B-6DC3-4F2A-A6A9-1BDE45155290}">
      <dgm:prSet/>
      <dgm:spPr/>
      <dgm:t>
        <a:bodyPr/>
        <a:lstStyle/>
        <a:p>
          <a:endParaRPr lang="en-US"/>
        </a:p>
      </dgm:t>
    </dgm:pt>
    <dgm:pt modelId="{B88F752C-8989-4395-8827-5BDECC32433C}" type="sibTrans" cxnId="{7FC4C00B-6DC3-4F2A-A6A9-1BDE45155290}">
      <dgm:prSet/>
      <dgm:spPr/>
      <dgm:t>
        <a:bodyPr/>
        <a:lstStyle/>
        <a:p>
          <a:endParaRPr lang="en-US"/>
        </a:p>
      </dgm:t>
    </dgm:pt>
    <dgm:pt modelId="{DE3BB97C-687D-423E-B92A-70A4050B7969}" type="pres">
      <dgm:prSet presAssocID="{9FB7380A-9474-485E-A235-72510A8CC79C}" presName="Name0" presStyleCnt="0">
        <dgm:presLayoutVars>
          <dgm:dir/>
          <dgm:animLvl val="lvl"/>
          <dgm:resizeHandles val="exact"/>
        </dgm:presLayoutVars>
      </dgm:prSet>
      <dgm:spPr/>
    </dgm:pt>
    <dgm:pt modelId="{5EC2C07D-E307-4EC4-A1E6-AF42714168F4}" type="pres">
      <dgm:prSet presAssocID="{0032E32A-FE34-44EA-B446-E498830AC031}" presName="linNode" presStyleCnt="0"/>
      <dgm:spPr/>
    </dgm:pt>
    <dgm:pt modelId="{B328FCC2-D938-4875-90E1-4460DE497028}" type="pres">
      <dgm:prSet presAssocID="{0032E32A-FE34-44EA-B446-E498830AC031}" presName="parentText" presStyleLbl="node1" presStyleIdx="0" presStyleCnt="2">
        <dgm:presLayoutVars>
          <dgm:chMax val="1"/>
          <dgm:bulletEnabled val="1"/>
        </dgm:presLayoutVars>
      </dgm:prSet>
      <dgm:spPr/>
    </dgm:pt>
    <dgm:pt modelId="{3C7F0D60-1A10-4CB2-80F2-FCC6A51350F1}" type="pres">
      <dgm:prSet presAssocID="{0032E32A-FE34-44EA-B446-E498830AC031}" presName="descendantText" presStyleLbl="alignAccFollowNode1" presStyleIdx="0" presStyleCnt="2">
        <dgm:presLayoutVars>
          <dgm:bulletEnabled val="1"/>
        </dgm:presLayoutVars>
      </dgm:prSet>
      <dgm:spPr/>
    </dgm:pt>
    <dgm:pt modelId="{F237B635-5C71-4888-BE5C-862A756969F0}" type="pres">
      <dgm:prSet presAssocID="{88AB0335-B604-4A49-8DCE-410953C0F40F}" presName="sp" presStyleCnt="0"/>
      <dgm:spPr/>
    </dgm:pt>
    <dgm:pt modelId="{6D05D4A3-D3A8-4418-9D2D-981169517E5C}" type="pres">
      <dgm:prSet presAssocID="{11A75611-12AA-42C0-8028-D9C49CB7C285}" presName="linNode" presStyleCnt="0"/>
      <dgm:spPr/>
    </dgm:pt>
    <dgm:pt modelId="{EEBD5982-E93C-4596-8B0F-F5BD46580E4D}" type="pres">
      <dgm:prSet presAssocID="{11A75611-12AA-42C0-8028-D9C49CB7C285}" presName="parentText" presStyleLbl="node1" presStyleIdx="1" presStyleCnt="2">
        <dgm:presLayoutVars>
          <dgm:chMax val="1"/>
          <dgm:bulletEnabled val="1"/>
        </dgm:presLayoutVars>
      </dgm:prSet>
      <dgm:spPr/>
    </dgm:pt>
    <dgm:pt modelId="{620B2653-F381-4080-A41C-0B2BBF89B841}" type="pres">
      <dgm:prSet presAssocID="{11A75611-12AA-42C0-8028-D9C49CB7C285}" presName="descendantText" presStyleLbl="alignAccFollowNode1" presStyleIdx="1" presStyleCnt="2">
        <dgm:presLayoutVars>
          <dgm:bulletEnabled val="1"/>
        </dgm:presLayoutVars>
      </dgm:prSet>
      <dgm:spPr/>
    </dgm:pt>
  </dgm:ptLst>
  <dgm:cxnLst>
    <dgm:cxn modelId="{7FC4C00B-6DC3-4F2A-A6A9-1BDE45155290}" srcId="{11A75611-12AA-42C0-8028-D9C49CB7C285}" destId="{5751A9A7-3AEF-4499-8224-B1C9C1AA4BAD}" srcOrd="0" destOrd="0" parTransId="{2FF92F9F-C9CD-40A0-A264-9C61E7B5E9E7}" sibTransId="{B88F752C-8989-4395-8827-5BDECC32433C}"/>
    <dgm:cxn modelId="{4311E427-55BD-420D-9A92-66999243A064}" type="presOf" srcId="{9FB7380A-9474-485E-A235-72510A8CC79C}" destId="{DE3BB97C-687D-423E-B92A-70A4050B7969}" srcOrd="0" destOrd="0" presId="urn:microsoft.com/office/officeart/2005/8/layout/vList5"/>
    <dgm:cxn modelId="{80A9B428-811E-404C-A1B8-7DE5026F4412}" srcId="{0032E32A-FE34-44EA-B446-E498830AC031}" destId="{5CCF5B61-F5C0-49A8-BA97-089144EB2027}" srcOrd="0" destOrd="0" parTransId="{CC638753-D0B0-47C7-9C2F-1BB121CC557B}" sibTransId="{610B3D1A-FCF5-43CC-94FD-2D50744AA043}"/>
    <dgm:cxn modelId="{C7BE543F-281D-4B14-8208-B27520E4F4D5}" type="presOf" srcId="{0032E32A-FE34-44EA-B446-E498830AC031}" destId="{B328FCC2-D938-4875-90E1-4460DE497028}" srcOrd="0" destOrd="0" presId="urn:microsoft.com/office/officeart/2005/8/layout/vList5"/>
    <dgm:cxn modelId="{E829A152-9EF8-4FB4-B129-91B1A2A1C5B7}" srcId="{9FB7380A-9474-485E-A235-72510A8CC79C}" destId="{0032E32A-FE34-44EA-B446-E498830AC031}" srcOrd="0" destOrd="0" parTransId="{0746F319-14C3-4F4F-9903-38B21798B29E}" sibTransId="{88AB0335-B604-4A49-8DCE-410953C0F40F}"/>
    <dgm:cxn modelId="{4921AD5A-18EA-4367-8DD3-1CDEE5277187}" type="presOf" srcId="{11A75611-12AA-42C0-8028-D9C49CB7C285}" destId="{EEBD5982-E93C-4596-8B0F-F5BD46580E4D}" srcOrd="0" destOrd="0" presId="urn:microsoft.com/office/officeart/2005/8/layout/vList5"/>
    <dgm:cxn modelId="{0FA95087-0A5C-494C-94EC-8C042B2F7F03}" type="presOf" srcId="{5CCF5B61-F5C0-49A8-BA97-089144EB2027}" destId="{3C7F0D60-1A10-4CB2-80F2-FCC6A51350F1}" srcOrd="0" destOrd="0" presId="urn:microsoft.com/office/officeart/2005/8/layout/vList5"/>
    <dgm:cxn modelId="{5A06E7BC-BB53-4699-8A05-9919E8297FB9}" type="presOf" srcId="{5751A9A7-3AEF-4499-8224-B1C9C1AA4BAD}" destId="{620B2653-F381-4080-A41C-0B2BBF89B841}" srcOrd="0" destOrd="0" presId="urn:microsoft.com/office/officeart/2005/8/layout/vList5"/>
    <dgm:cxn modelId="{F0191CE6-AF68-47AD-91A2-E6478F7B4EDF}" srcId="{9FB7380A-9474-485E-A235-72510A8CC79C}" destId="{11A75611-12AA-42C0-8028-D9C49CB7C285}" srcOrd="1" destOrd="0" parTransId="{72299172-522D-4749-A0FC-916733E31C92}" sibTransId="{7486E349-2182-48A4-AA76-FFC799EC0EC6}"/>
    <dgm:cxn modelId="{4CDDA210-68CD-44BA-91F4-94EEE771D778}" type="presParOf" srcId="{DE3BB97C-687D-423E-B92A-70A4050B7969}" destId="{5EC2C07D-E307-4EC4-A1E6-AF42714168F4}" srcOrd="0" destOrd="0" presId="urn:microsoft.com/office/officeart/2005/8/layout/vList5"/>
    <dgm:cxn modelId="{D30D6456-CAA5-4405-9274-6EB2CE8486EE}" type="presParOf" srcId="{5EC2C07D-E307-4EC4-A1E6-AF42714168F4}" destId="{B328FCC2-D938-4875-90E1-4460DE497028}" srcOrd="0" destOrd="0" presId="urn:microsoft.com/office/officeart/2005/8/layout/vList5"/>
    <dgm:cxn modelId="{6A9A9219-B339-42FB-80D1-624057330FDE}" type="presParOf" srcId="{5EC2C07D-E307-4EC4-A1E6-AF42714168F4}" destId="{3C7F0D60-1A10-4CB2-80F2-FCC6A51350F1}" srcOrd="1" destOrd="0" presId="urn:microsoft.com/office/officeart/2005/8/layout/vList5"/>
    <dgm:cxn modelId="{8DA42537-7A3B-4740-B577-10A174A1DE37}" type="presParOf" srcId="{DE3BB97C-687D-423E-B92A-70A4050B7969}" destId="{F237B635-5C71-4888-BE5C-862A756969F0}" srcOrd="1" destOrd="0" presId="urn:microsoft.com/office/officeart/2005/8/layout/vList5"/>
    <dgm:cxn modelId="{0DE642FB-9B6C-42EB-BAFA-BAC640CD8C72}" type="presParOf" srcId="{DE3BB97C-687D-423E-B92A-70A4050B7969}" destId="{6D05D4A3-D3A8-4418-9D2D-981169517E5C}" srcOrd="2" destOrd="0" presId="urn:microsoft.com/office/officeart/2005/8/layout/vList5"/>
    <dgm:cxn modelId="{1389E161-5621-4952-84F6-F5A16594564D}" type="presParOf" srcId="{6D05D4A3-D3A8-4418-9D2D-981169517E5C}" destId="{EEBD5982-E93C-4596-8B0F-F5BD46580E4D}" srcOrd="0" destOrd="0" presId="urn:microsoft.com/office/officeart/2005/8/layout/vList5"/>
    <dgm:cxn modelId="{5C9D8B05-7342-461D-A695-4702A67D8608}" type="presParOf" srcId="{6D05D4A3-D3A8-4418-9D2D-981169517E5C}" destId="{620B2653-F381-4080-A41C-0B2BBF89B841}"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F8880E6-3A3E-43D0-A98A-42FEEB43A7E8}" type="doc">
      <dgm:prSet loTypeId="urn:microsoft.com/office/officeart/2005/8/layout/default" loCatId="list" qsTypeId="urn:microsoft.com/office/officeart/2005/8/quickstyle/simple2" qsCatId="simple" csTypeId="urn:microsoft.com/office/officeart/2005/8/colors/accent2_2" csCatId="accent2"/>
      <dgm:spPr/>
      <dgm:t>
        <a:bodyPr/>
        <a:lstStyle/>
        <a:p>
          <a:endParaRPr lang="en-US"/>
        </a:p>
      </dgm:t>
    </dgm:pt>
    <dgm:pt modelId="{5B7AA425-AA59-49B3-B664-27210C540C9D}">
      <dgm:prSet/>
      <dgm:spPr/>
      <dgm:t>
        <a:bodyPr/>
        <a:lstStyle/>
        <a:p>
          <a:r>
            <a:rPr lang="en-US"/>
            <a:t>Work and activity packs</a:t>
          </a:r>
        </a:p>
      </dgm:t>
    </dgm:pt>
    <dgm:pt modelId="{592C1D24-8642-42E8-9489-314A557BA7BD}" type="parTrans" cxnId="{21E0D5DE-FA4D-4460-88DF-799BCFD7AF02}">
      <dgm:prSet/>
      <dgm:spPr/>
      <dgm:t>
        <a:bodyPr/>
        <a:lstStyle/>
        <a:p>
          <a:endParaRPr lang="en-US"/>
        </a:p>
      </dgm:t>
    </dgm:pt>
    <dgm:pt modelId="{DE733A37-CF35-4FD4-BF06-44F216B0A19B}" type="sibTrans" cxnId="{21E0D5DE-FA4D-4460-88DF-799BCFD7AF02}">
      <dgm:prSet/>
      <dgm:spPr/>
      <dgm:t>
        <a:bodyPr/>
        <a:lstStyle/>
        <a:p>
          <a:endParaRPr lang="en-US"/>
        </a:p>
      </dgm:t>
    </dgm:pt>
    <dgm:pt modelId="{FB957F71-767F-4453-8799-EBA7F5000834}">
      <dgm:prSet/>
      <dgm:spPr/>
      <dgm:t>
        <a:bodyPr/>
        <a:lstStyle/>
        <a:p>
          <a:r>
            <a:rPr lang="en-US"/>
            <a:t>using Social Media – sharing experiences /competitions /games</a:t>
          </a:r>
        </a:p>
      </dgm:t>
    </dgm:pt>
    <dgm:pt modelId="{E7C745FE-69D0-42C5-9195-12310CE76C70}" type="parTrans" cxnId="{2DB63C7D-6E4F-4770-BD70-A0F643C48880}">
      <dgm:prSet/>
      <dgm:spPr/>
      <dgm:t>
        <a:bodyPr/>
        <a:lstStyle/>
        <a:p>
          <a:endParaRPr lang="en-US"/>
        </a:p>
      </dgm:t>
    </dgm:pt>
    <dgm:pt modelId="{DBC969E8-193D-4751-8078-AE62FDF7DA59}" type="sibTrans" cxnId="{2DB63C7D-6E4F-4770-BD70-A0F643C48880}">
      <dgm:prSet/>
      <dgm:spPr/>
      <dgm:t>
        <a:bodyPr/>
        <a:lstStyle/>
        <a:p>
          <a:endParaRPr lang="en-US"/>
        </a:p>
      </dgm:t>
    </dgm:pt>
    <dgm:pt modelId="{368C42A8-C150-47D0-B7ED-CF1C9BB3D456}">
      <dgm:prSet/>
      <dgm:spPr/>
      <dgm:t>
        <a:bodyPr/>
        <a:lstStyle/>
        <a:p>
          <a:r>
            <a:rPr lang="en-US"/>
            <a:t>Resources on college websites</a:t>
          </a:r>
        </a:p>
      </dgm:t>
    </dgm:pt>
    <dgm:pt modelId="{BD38E86A-46B9-4B37-B8AF-B7BE3C1E0867}" type="parTrans" cxnId="{2A2C71C9-1A67-4486-A016-6FB8B4F4413E}">
      <dgm:prSet/>
      <dgm:spPr/>
      <dgm:t>
        <a:bodyPr/>
        <a:lstStyle/>
        <a:p>
          <a:endParaRPr lang="en-US"/>
        </a:p>
      </dgm:t>
    </dgm:pt>
    <dgm:pt modelId="{6184F370-7A88-47E9-ABAA-D02A737ED96C}" type="sibTrans" cxnId="{2A2C71C9-1A67-4486-A016-6FB8B4F4413E}">
      <dgm:prSet/>
      <dgm:spPr/>
      <dgm:t>
        <a:bodyPr/>
        <a:lstStyle/>
        <a:p>
          <a:endParaRPr lang="en-US"/>
        </a:p>
      </dgm:t>
    </dgm:pt>
    <dgm:pt modelId="{A5BD943E-DB94-4538-8FA8-4B4D5F055983}">
      <dgm:prSet/>
      <dgm:spPr/>
      <dgm:t>
        <a:bodyPr/>
        <a:lstStyle/>
        <a:p>
          <a:r>
            <a:rPr lang="en-US"/>
            <a:t>telephone and video parent support</a:t>
          </a:r>
        </a:p>
      </dgm:t>
    </dgm:pt>
    <dgm:pt modelId="{FA6A97FE-AC42-450F-BD3C-984912A609D2}" type="parTrans" cxnId="{B992F077-1C94-4709-B631-860E152A01A1}">
      <dgm:prSet/>
      <dgm:spPr/>
      <dgm:t>
        <a:bodyPr/>
        <a:lstStyle/>
        <a:p>
          <a:endParaRPr lang="en-US"/>
        </a:p>
      </dgm:t>
    </dgm:pt>
    <dgm:pt modelId="{66DE4234-35EB-4761-95B4-9807DB4E7CDC}" type="sibTrans" cxnId="{B992F077-1C94-4709-B631-860E152A01A1}">
      <dgm:prSet/>
      <dgm:spPr/>
      <dgm:t>
        <a:bodyPr/>
        <a:lstStyle/>
        <a:p>
          <a:endParaRPr lang="en-US"/>
        </a:p>
      </dgm:t>
    </dgm:pt>
    <dgm:pt modelId="{E52B07E5-1E8E-46CD-BADF-56DFC3FE06D1}">
      <dgm:prSet/>
      <dgm:spPr/>
      <dgm:t>
        <a:bodyPr/>
        <a:lstStyle/>
        <a:p>
          <a:r>
            <a:rPr lang="en-US"/>
            <a:t>Video contact with learners</a:t>
          </a:r>
        </a:p>
      </dgm:t>
    </dgm:pt>
    <dgm:pt modelId="{6D73A6B4-B359-486D-B5CE-855840365595}" type="parTrans" cxnId="{C177B795-90C3-41B4-806A-45172D84D996}">
      <dgm:prSet/>
      <dgm:spPr/>
      <dgm:t>
        <a:bodyPr/>
        <a:lstStyle/>
        <a:p>
          <a:endParaRPr lang="en-US"/>
        </a:p>
      </dgm:t>
    </dgm:pt>
    <dgm:pt modelId="{7EF86939-ED47-4076-B69F-A8D17540D73E}" type="sibTrans" cxnId="{C177B795-90C3-41B4-806A-45172D84D996}">
      <dgm:prSet/>
      <dgm:spPr/>
      <dgm:t>
        <a:bodyPr/>
        <a:lstStyle/>
        <a:p>
          <a:endParaRPr lang="en-US"/>
        </a:p>
      </dgm:t>
    </dgm:pt>
    <dgm:pt modelId="{0D064FC0-D964-4F84-B2FC-7732CA968BDA}">
      <dgm:prSet/>
      <dgm:spPr/>
      <dgm:t>
        <a:bodyPr/>
        <a:lstStyle/>
        <a:p>
          <a:r>
            <a:rPr lang="en-US"/>
            <a:t>Remote Group sessions</a:t>
          </a:r>
        </a:p>
      </dgm:t>
    </dgm:pt>
    <dgm:pt modelId="{1E29EB18-5DE0-4CC2-BC6F-4032CEF4A33A}" type="parTrans" cxnId="{4F940D00-2CC0-42AA-85B7-A5A07F9046E9}">
      <dgm:prSet/>
      <dgm:spPr/>
      <dgm:t>
        <a:bodyPr/>
        <a:lstStyle/>
        <a:p>
          <a:endParaRPr lang="en-US"/>
        </a:p>
      </dgm:t>
    </dgm:pt>
    <dgm:pt modelId="{A7053E6E-4A60-41C3-9F4A-41852D86928D}" type="sibTrans" cxnId="{4F940D00-2CC0-42AA-85B7-A5A07F9046E9}">
      <dgm:prSet/>
      <dgm:spPr/>
      <dgm:t>
        <a:bodyPr/>
        <a:lstStyle/>
        <a:p>
          <a:endParaRPr lang="en-US"/>
        </a:p>
      </dgm:t>
    </dgm:pt>
    <dgm:pt modelId="{626E4887-2331-4007-8E35-68C98B66FD46}">
      <dgm:prSet/>
      <dgm:spPr/>
      <dgm:t>
        <a:bodyPr/>
        <a:lstStyle/>
        <a:p>
          <a:r>
            <a:rPr lang="en-US"/>
            <a:t>Online dance routines</a:t>
          </a:r>
        </a:p>
      </dgm:t>
    </dgm:pt>
    <dgm:pt modelId="{68B7F540-D851-486E-A973-63C3A7F36E25}" type="parTrans" cxnId="{4B967733-57EC-4AE4-B189-03D81D8DFE20}">
      <dgm:prSet/>
      <dgm:spPr/>
      <dgm:t>
        <a:bodyPr/>
        <a:lstStyle/>
        <a:p>
          <a:endParaRPr lang="en-US"/>
        </a:p>
      </dgm:t>
    </dgm:pt>
    <dgm:pt modelId="{747FACE8-CBA5-44C4-93A0-EA5D9EA7FD5E}" type="sibTrans" cxnId="{4B967733-57EC-4AE4-B189-03D81D8DFE20}">
      <dgm:prSet/>
      <dgm:spPr/>
      <dgm:t>
        <a:bodyPr/>
        <a:lstStyle/>
        <a:p>
          <a:endParaRPr lang="en-US"/>
        </a:p>
      </dgm:t>
    </dgm:pt>
    <dgm:pt modelId="{80C5EF8D-7A26-4ABE-9AE3-862628D3261D}">
      <dgm:prSet/>
      <dgm:spPr/>
      <dgm:t>
        <a:bodyPr/>
        <a:lstStyle/>
        <a:p>
          <a:r>
            <a:rPr lang="en-US"/>
            <a:t>Newsletters</a:t>
          </a:r>
        </a:p>
      </dgm:t>
    </dgm:pt>
    <dgm:pt modelId="{E08EA815-5EFD-42F8-B0D1-A4D528196F60}" type="parTrans" cxnId="{6AB9E2A2-74BE-43E3-BFA0-7B700D842318}">
      <dgm:prSet/>
      <dgm:spPr/>
      <dgm:t>
        <a:bodyPr/>
        <a:lstStyle/>
        <a:p>
          <a:endParaRPr lang="en-US"/>
        </a:p>
      </dgm:t>
    </dgm:pt>
    <dgm:pt modelId="{8013D4AE-DC07-4AF5-8A7C-CCEBF69A31D6}" type="sibTrans" cxnId="{6AB9E2A2-74BE-43E3-BFA0-7B700D842318}">
      <dgm:prSet/>
      <dgm:spPr/>
      <dgm:t>
        <a:bodyPr/>
        <a:lstStyle/>
        <a:p>
          <a:endParaRPr lang="en-US"/>
        </a:p>
      </dgm:t>
    </dgm:pt>
    <dgm:pt modelId="{5563D311-8E84-437E-B5C6-A8E2CCE75EB9}">
      <dgm:prSet/>
      <dgm:spPr/>
      <dgm:t>
        <a:bodyPr/>
        <a:lstStyle/>
        <a:p>
          <a:r>
            <a:rPr lang="en-US"/>
            <a:t>Video BSL, Makaton &amp; Total Communication support</a:t>
          </a:r>
        </a:p>
      </dgm:t>
    </dgm:pt>
    <dgm:pt modelId="{FCCC064D-22C5-4D28-AF18-D4B36118BAEE}" type="parTrans" cxnId="{4F744812-84FE-4934-84B3-E229AADF80EA}">
      <dgm:prSet/>
      <dgm:spPr/>
      <dgm:t>
        <a:bodyPr/>
        <a:lstStyle/>
        <a:p>
          <a:endParaRPr lang="en-US"/>
        </a:p>
      </dgm:t>
    </dgm:pt>
    <dgm:pt modelId="{587702BE-56D3-4F44-9B8C-50C4EBB51EC9}" type="sibTrans" cxnId="{4F744812-84FE-4934-84B3-E229AADF80EA}">
      <dgm:prSet/>
      <dgm:spPr/>
      <dgm:t>
        <a:bodyPr/>
        <a:lstStyle/>
        <a:p>
          <a:endParaRPr lang="en-US"/>
        </a:p>
      </dgm:t>
    </dgm:pt>
    <dgm:pt modelId="{983F641D-D475-46FF-B920-F3D34E414922}">
      <dgm:prSet/>
      <dgm:spPr/>
      <dgm:t>
        <a:bodyPr/>
        <a:lstStyle/>
        <a:p>
          <a:r>
            <a:rPr lang="en-US"/>
            <a:t>Daily/twice weekly ‘Check ins’</a:t>
          </a:r>
        </a:p>
      </dgm:t>
    </dgm:pt>
    <dgm:pt modelId="{40B23816-41DC-4FB7-B364-941F087BC83B}" type="parTrans" cxnId="{084AB2CD-7D90-422A-8D28-01AF120531FF}">
      <dgm:prSet/>
      <dgm:spPr/>
      <dgm:t>
        <a:bodyPr/>
        <a:lstStyle/>
        <a:p>
          <a:endParaRPr lang="en-US"/>
        </a:p>
      </dgm:t>
    </dgm:pt>
    <dgm:pt modelId="{C42AFCFD-D2D5-45EB-B4B3-0B1BC3A49BAE}" type="sibTrans" cxnId="{084AB2CD-7D90-422A-8D28-01AF120531FF}">
      <dgm:prSet/>
      <dgm:spPr/>
      <dgm:t>
        <a:bodyPr/>
        <a:lstStyle/>
        <a:p>
          <a:endParaRPr lang="en-US"/>
        </a:p>
      </dgm:t>
    </dgm:pt>
    <dgm:pt modelId="{31AAEF7D-A9FA-4F4C-971A-383BB2406177}">
      <dgm:prSet/>
      <dgm:spPr/>
      <dgm:t>
        <a:bodyPr/>
        <a:lstStyle/>
        <a:p>
          <a:r>
            <a:rPr lang="en-US"/>
            <a:t>Google Classroom</a:t>
          </a:r>
        </a:p>
      </dgm:t>
    </dgm:pt>
    <dgm:pt modelId="{3719C908-6366-493B-8A0F-1917240E47BF}" type="parTrans" cxnId="{15080C2B-04B7-4AE4-A84E-8EDACC8E24F4}">
      <dgm:prSet/>
      <dgm:spPr/>
      <dgm:t>
        <a:bodyPr/>
        <a:lstStyle/>
        <a:p>
          <a:endParaRPr lang="en-US"/>
        </a:p>
      </dgm:t>
    </dgm:pt>
    <dgm:pt modelId="{D5770ECD-9FC7-4EC6-8EC0-237CDFC2D126}" type="sibTrans" cxnId="{15080C2B-04B7-4AE4-A84E-8EDACC8E24F4}">
      <dgm:prSet/>
      <dgm:spPr/>
      <dgm:t>
        <a:bodyPr/>
        <a:lstStyle/>
        <a:p>
          <a:endParaRPr lang="en-US"/>
        </a:p>
      </dgm:t>
    </dgm:pt>
    <dgm:pt modelId="{B1DF240E-4748-4B35-A9C7-C139B59CA148}">
      <dgm:prSet/>
      <dgm:spPr/>
      <dgm:t>
        <a:bodyPr/>
        <a:lstStyle/>
        <a:p>
          <a:r>
            <a:rPr lang="en-US"/>
            <a:t>On-line Therapeutic Support</a:t>
          </a:r>
        </a:p>
      </dgm:t>
    </dgm:pt>
    <dgm:pt modelId="{3A76A89C-ED3F-4053-9166-AF841632928E}" type="parTrans" cxnId="{AC95838A-0170-42ED-8883-8F4B297956D6}">
      <dgm:prSet/>
      <dgm:spPr/>
      <dgm:t>
        <a:bodyPr/>
        <a:lstStyle/>
        <a:p>
          <a:endParaRPr lang="en-US"/>
        </a:p>
      </dgm:t>
    </dgm:pt>
    <dgm:pt modelId="{A8E902D6-A3FD-4129-A3C1-1869EA539380}" type="sibTrans" cxnId="{AC95838A-0170-42ED-8883-8F4B297956D6}">
      <dgm:prSet/>
      <dgm:spPr/>
      <dgm:t>
        <a:bodyPr/>
        <a:lstStyle/>
        <a:p>
          <a:endParaRPr lang="en-US"/>
        </a:p>
      </dgm:t>
    </dgm:pt>
    <dgm:pt modelId="{C68D2C3F-53AC-41FF-B9E7-64E2F762D796}">
      <dgm:prSet/>
      <dgm:spPr/>
      <dgm:t>
        <a:bodyPr/>
        <a:lstStyle/>
        <a:p>
          <a:r>
            <a:rPr lang="en-US"/>
            <a:t>Weekly projects</a:t>
          </a:r>
        </a:p>
      </dgm:t>
    </dgm:pt>
    <dgm:pt modelId="{1A3AA9B3-6189-453C-8EDA-5794D4FBFFB7}" type="parTrans" cxnId="{0756D27B-752F-40C3-A809-0343CACAF76D}">
      <dgm:prSet/>
      <dgm:spPr/>
      <dgm:t>
        <a:bodyPr/>
        <a:lstStyle/>
        <a:p>
          <a:endParaRPr lang="en-US"/>
        </a:p>
      </dgm:t>
    </dgm:pt>
    <dgm:pt modelId="{AB43ED46-EE90-40C6-AD62-B02B37CDD5F7}" type="sibTrans" cxnId="{0756D27B-752F-40C3-A809-0343CACAF76D}">
      <dgm:prSet/>
      <dgm:spPr/>
      <dgm:t>
        <a:bodyPr/>
        <a:lstStyle/>
        <a:p>
          <a:endParaRPr lang="en-US"/>
        </a:p>
      </dgm:t>
    </dgm:pt>
    <dgm:pt modelId="{1025261D-E42C-400F-AB6A-0A99D0EDB9E9}">
      <dgm:prSet/>
      <dgm:spPr/>
      <dgm:t>
        <a:bodyPr/>
        <a:lstStyle/>
        <a:p>
          <a:r>
            <a:rPr lang="en-US"/>
            <a:t>On-line home education channel</a:t>
          </a:r>
        </a:p>
      </dgm:t>
    </dgm:pt>
    <dgm:pt modelId="{57ADBFAF-DFEC-4A6D-881C-1019E0A0CDCC}" type="parTrans" cxnId="{1178984E-33E1-474A-A0A5-A59A684001C6}">
      <dgm:prSet/>
      <dgm:spPr/>
      <dgm:t>
        <a:bodyPr/>
        <a:lstStyle/>
        <a:p>
          <a:endParaRPr lang="en-US"/>
        </a:p>
      </dgm:t>
    </dgm:pt>
    <dgm:pt modelId="{A9CEF366-9779-43A1-99F0-E47EC0FB41B2}" type="sibTrans" cxnId="{1178984E-33E1-474A-A0A5-A59A684001C6}">
      <dgm:prSet/>
      <dgm:spPr/>
      <dgm:t>
        <a:bodyPr/>
        <a:lstStyle/>
        <a:p>
          <a:endParaRPr lang="en-US"/>
        </a:p>
      </dgm:t>
    </dgm:pt>
    <dgm:pt modelId="{61A0767C-E5F3-4BBF-A7F3-76BEC855B6A7}">
      <dgm:prSet/>
      <dgm:spPr/>
      <dgm:t>
        <a:bodyPr/>
        <a:lstStyle/>
        <a:p>
          <a:r>
            <a:rPr lang="en-US"/>
            <a:t>Sending of hardware to parents and learners</a:t>
          </a:r>
        </a:p>
      </dgm:t>
    </dgm:pt>
    <dgm:pt modelId="{186B645C-990B-4BC8-B782-C4C1D8AE00BC}" type="parTrans" cxnId="{C6144505-92EC-41F7-8876-333250959F46}">
      <dgm:prSet/>
      <dgm:spPr/>
      <dgm:t>
        <a:bodyPr/>
        <a:lstStyle/>
        <a:p>
          <a:endParaRPr lang="en-US"/>
        </a:p>
      </dgm:t>
    </dgm:pt>
    <dgm:pt modelId="{435874CF-8B03-4741-81E6-9762D8B14633}" type="sibTrans" cxnId="{C6144505-92EC-41F7-8876-333250959F46}">
      <dgm:prSet/>
      <dgm:spPr/>
      <dgm:t>
        <a:bodyPr/>
        <a:lstStyle/>
        <a:p>
          <a:endParaRPr lang="en-US"/>
        </a:p>
      </dgm:t>
    </dgm:pt>
    <dgm:pt modelId="{4FF9B39F-E05D-4DEB-9945-C06BD5DA91FA}">
      <dgm:prSet/>
      <dgm:spPr/>
      <dgm:t>
        <a:bodyPr/>
        <a:lstStyle/>
        <a:p>
          <a:r>
            <a:rPr lang="en-US"/>
            <a:t>At-home risk assessments</a:t>
          </a:r>
        </a:p>
      </dgm:t>
    </dgm:pt>
    <dgm:pt modelId="{41084A94-DB73-43A6-A18E-C51E627F4EDD}" type="parTrans" cxnId="{EF25B8B3-8B76-4EA4-A25C-69C86D4DCBC8}">
      <dgm:prSet/>
      <dgm:spPr/>
      <dgm:t>
        <a:bodyPr/>
        <a:lstStyle/>
        <a:p>
          <a:endParaRPr lang="en-US"/>
        </a:p>
      </dgm:t>
    </dgm:pt>
    <dgm:pt modelId="{95181F86-B19A-4470-AA3E-F8B1D8249073}" type="sibTrans" cxnId="{EF25B8B3-8B76-4EA4-A25C-69C86D4DCBC8}">
      <dgm:prSet/>
      <dgm:spPr/>
      <dgm:t>
        <a:bodyPr/>
        <a:lstStyle/>
        <a:p>
          <a:endParaRPr lang="en-US"/>
        </a:p>
      </dgm:t>
    </dgm:pt>
    <dgm:pt modelId="{C91D7B8C-1439-4EB9-B1ED-AF7F5103182B}" type="pres">
      <dgm:prSet presAssocID="{DF8880E6-3A3E-43D0-A98A-42FEEB43A7E8}" presName="diagram" presStyleCnt="0">
        <dgm:presLayoutVars>
          <dgm:dir/>
          <dgm:resizeHandles val="exact"/>
        </dgm:presLayoutVars>
      </dgm:prSet>
      <dgm:spPr/>
    </dgm:pt>
    <dgm:pt modelId="{80251D69-602D-438A-9FD1-508853CA2D0D}" type="pres">
      <dgm:prSet presAssocID="{5B7AA425-AA59-49B3-B664-27210C540C9D}" presName="node" presStyleLbl="node1" presStyleIdx="0" presStyleCnt="16">
        <dgm:presLayoutVars>
          <dgm:bulletEnabled val="1"/>
        </dgm:presLayoutVars>
      </dgm:prSet>
      <dgm:spPr/>
    </dgm:pt>
    <dgm:pt modelId="{B6999CDB-3468-4DA6-9C79-2092B73F9072}" type="pres">
      <dgm:prSet presAssocID="{DE733A37-CF35-4FD4-BF06-44F216B0A19B}" presName="sibTrans" presStyleCnt="0"/>
      <dgm:spPr/>
    </dgm:pt>
    <dgm:pt modelId="{677EB099-5544-4A68-8FEF-F4FD1C7C6891}" type="pres">
      <dgm:prSet presAssocID="{FB957F71-767F-4453-8799-EBA7F5000834}" presName="node" presStyleLbl="node1" presStyleIdx="1" presStyleCnt="16">
        <dgm:presLayoutVars>
          <dgm:bulletEnabled val="1"/>
        </dgm:presLayoutVars>
      </dgm:prSet>
      <dgm:spPr/>
    </dgm:pt>
    <dgm:pt modelId="{6F269DCA-856A-45A1-8F1C-D45CB9A426AC}" type="pres">
      <dgm:prSet presAssocID="{DBC969E8-193D-4751-8078-AE62FDF7DA59}" presName="sibTrans" presStyleCnt="0"/>
      <dgm:spPr/>
    </dgm:pt>
    <dgm:pt modelId="{1740B369-9DE2-4DF3-B30D-3BECE8A40232}" type="pres">
      <dgm:prSet presAssocID="{368C42A8-C150-47D0-B7ED-CF1C9BB3D456}" presName="node" presStyleLbl="node1" presStyleIdx="2" presStyleCnt="16">
        <dgm:presLayoutVars>
          <dgm:bulletEnabled val="1"/>
        </dgm:presLayoutVars>
      </dgm:prSet>
      <dgm:spPr/>
    </dgm:pt>
    <dgm:pt modelId="{08AB296E-FF91-4FF3-996E-9AA8084B8D26}" type="pres">
      <dgm:prSet presAssocID="{6184F370-7A88-47E9-ABAA-D02A737ED96C}" presName="sibTrans" presStyleCnt="0"/>
      <dgm:spPr/>
    </dgm:pt>
    <dgm:pt modelId="{DE4758D1-8D27-4FE3-981D-2C285C5E6598}" type="pres">
      <dgm:prSet presAssocID="{A5BD943E-DB94-4538-8FA8-4B4D5F055983}" presName="node" presStyleLbl="node1" presStyleIdx="3" presStyleCnt="16">
        <dgm:presLayoutVars>
          <dgm:bulletEnabled val="1"/>
        </dgm:presLayoutVars>
      </dgm:prSet>
      <dgm:spPr/>
    </dgm:pt>
    <dgm:pt modelId="{2FDA94BA-73A3-4B4B-BF10-852BD41BAFF1}" type="pres">
      <dgm:prSet presAssocID="{66DE4234-35EB-4761-95B4-9807DB4E7CDC}" presName="sibTrans" presStyleCnt="0"/>
      <dgm:spPr/>
    </dgm:pt>
    <dgm:pt modelId="{BFA23C17-6DE4-4456-A2AB-5B9B09F465FC}" type="pres">
      <dgm:prSet presAssocID="{E52B07E5-1E8E-46CD-BADF-56DFC3FE06D1}" presName="node" presStyleLbl="node1" presStyleIdx="4" presStyleCnt="16">
        <dgm:presLayoutVars>
          <dgm:bulletEnabled val="1"/>
        </dgm:presLayoutVars>
      </dgm:prSet>
      <dgm:spPr/>
    </dgm:pt>
    <dgm:pt modelId="{9173864B-5AE8-4DC1-902E-17337908E647}" type="pres">
      <dgm:prSet presAssocID="{7EF86939-ED47-4076-B69F-A8D17540D73E}" presName="sibTrans" presStyleCnt="0"/>
      <dgm:spPr/>
    </dgm:pt>
    <dgm:pt modelId="{C14112E4-B97A-4D96-900D-57A3E60139CD}" type="pres">
      <dgm:prSet presAssocID="{0D064FC0-D964-4F84-B2FC-7732CA968BDA}" presName="node" presStyleLbl="node1" presStyleIdx="5" presStyleCnt="16">
        <dgm:presLayoutVars>
          <dgm:bulletEnabled val="1"/>
        </dgm:presLayoutVars>
      </dgm:prSet>
      <dgm:spPr/>
    </dgm:pt>
    <dgm:pt modelId="{DF85D63D-4A1F-4A89-9BC1-BA686C7636B7}" type="pres">
      <dgm:prSet presAssocID="{A7053E6E-4A60-41C3-9F4A-41852D86928D}" presName="sibTrans" presStyleCnt="0"/>
      <dgm:spPr/>
    </dgm:pt>
    <dgm:pt modelId="{71BB9394-083F-49D0-926E-71BE1021BE67}" type="pres">
      <dgm:prSet presAssocID="{626E4887-2331-4007-8E35-68C98B66FD46}" presName="node" presStyleLbl="node1" presStyleIdx="6" presStyleCnt="16">
        <dgm:presLayoutVars>
          <dgm:bulletEnabled val="1"/>
        </dgm:presLayoutVars>
      </dgm:prSet>
      <dgm:spPr/>
    </dgm:pt>
    <dgm:pt modelId="{A3E23ADF-A4DD-43A8-8B65-A7CF54F7A179}" type="pres">
      <dgm:prSet presAssocID="{747FACE8-CBA5-44C4-93A0-EA5D9EA7FD5E}" presName="sibTrans" presStyleCnt="0"/>
      <dgm:spPr/>
    </dgm:pt>
    <dgm:pt modelId="{501E3740-41EF-4054-A0BF-CB88C0F89F0E}" type="pres">
      <dgm:prSet presAssocID="{80C5EF8D-7A26-4ABE-9AE3-862628D3261D}" presName="node" presStyleLbl="node1" presStyleIdx="7" presStyleCnt="16">
        <dgm:presLayoutVars>
          <dgm:bulletEnabled val="1"/>
        </dgm:presLayoutVars>
      </dgm:prSet>
      <dgm:spPr/>
    </dgm:pt>
    <dgm:pt modelId="{34427040-36E1-413D-A73A-7874B92DA9B4}" type="pres">
      <dgm:prSet presAssocID="{8013D4AE-DC07-4AF5-8A7C-CCEBF69A31D6}" presName="sibTrans" presStyleCnt="0"/>
      <dgm:spPr/>
    </dgm:pt>
    <dgm:pt modelId="{02C10452-1D4E-45B6-950F-89E45B2A8D72}" type="pres">
      <dgm:prSet presAssocID="{5563D311-8E84-437E-B5C6-A8E2CCE75EB9}" presName="node" presStyleLbl="node1" presStyleIdx="8" presStyleCnt="16">
        <dgm:presLayoutVars>
          <dgm:bulletEnabled val="1"/>
        </dgm:presLayoutVars>
      </dgm:prSet>
      <dgm:spPr/>
    </dgm:pt>
    <dgm:pt modelId="{35F41732-8CA0-47FA-8890-5DC5ACA0D41B}" type="pres">
      <dgm:prSet presAssocID="{587702BE-56D3-4F44-9B8C-50C4EBB51EC9}" presName="sibTrans" presStyleCnt="0"/>
      <dgm:spPr/>
    </dgm:pt>
    <dgm:pt modelId="{B3F9844E-74D2-4B4E-A23B-7D6DBFAFD61D}" type="pres">
      <dgm:prSet presAssocID="{983F641D-D475-46FF-B920-F3D34E414922}" presName="node" presStyleLbl="node1" presStyleIdx="9" presStyleCnt="16">
        <dgm:presLayoutVars>
          <dgm:bulletEnabled val="1"/>
        </dgm:presLayoutVars>
      </dgm:prSet>
      <dgm:spPr/>
    </dgm:pt>
    <dgm:pt modelId="{257F7674-EE5D-40DA-BEBE-B7CD57ADEADD}" type="pres">
      <dgm:prSet presAssocID="{C42AFCFD-D2D5-45EB-B4B3-0B1BC3A49BAE}" presName="sibTrans" presStyleCnt="0"/>
      <dgm:spPr/>
    </dgm:pt>
    <dgm:pt modelId="{840CD38B-DA88-4FD0-9B98-86AC7D750350}" type="pres">
      <dgm:prSet presAssocID="{31AAEF7D-A9FA-4F4C-971A-383BB2406177}" presName="node" presStyleLbl="node1" presStyleIdx="10" presStyleCnt="16">
        <dgm:presLayoutVars>
          <dgm:bulletEnabled val="1"/>
        </dgm:presLayoutVars>
      </dgm:prSet>
      <dgm:spPr/>
    </dgm:pt>
    <dgm:pt modelId="{9AE30DDD-CB8E-4768-A1B6-7A4D2EACA99C}" type="pres">
      <dgm:prSet presAssocID="{D5770ECD-9FC7-4EC6-8EC0-237CDFC2D126}" presName="sibTrans" presStyleCnt="0"/>
      <dgm:spPr/>
    </dgm:pt>
    <dgm:pt modelId="{7A5C7F71-9C20-4C2A-8F3A-52061F40BE7A}" type="pres">
      <dgm:prSet presAssocID="{B1DF240E-4748-4B35-A9C7-C139B59CA148}" presName="node" presStyleLbl="node1" presStyleIdx="11" presStyleCnt="16">
        <dgm:presLayoutVars>
          <dgm:bulletEnabled val="1"/>
        </dgm:presLayoutVars>
      </dgm:prSet>
      <dgm:spPr/>
    </dgm:pt>
    <dgm:pt modelId="{43E68CEB-CA5C-4F9F-8D57-9489A40A362C}" type="pres">
      <dgm:prSet presAssocID="{A8E902D6-A3FD-4129-A3C1-1869EA539380}" presName="sibTrans" presStyleCnt="0"/>
      <dgm:spPr/>
    </dgm:pt>
    <dgm:pt modelId="{484E10B4-9A2F-4C47-A849-7AD4512D002A}" type="pres">
      <dgm:prSet presAssocID="{C68D2C3F-53AC-41FF-B9E7-64E2F762D796}" presName="node" presStyleLbl="node1" presStyleIdx="12" presStyleCnt="16">
        <dgm:presLayoutVars>
          <dgm:bulletEnabled val="1"/>
        </dgm:presLayoutVars>
      </dgm:prSet>
      <dgm:spPr/>
    </dgm:pt>
    <dgm:pt modelId="{A0C6DBBE-9846-4339-93F4-F85EE489E1F8}" type="pres">
      <dgm:prSet presAssocID="{AB43ED46-EE90-40C6-AD62-B02B37CDD5F7}" presName="sibTrans" presStyleCnt="0"/>
      <dgm:spPr/>
    </dgm:pt>
    <dgm:pt modelId="{5895DC41-DE80-450D-97D3-C092C4C11139}" type="pres">
      <dgm:prSet presAssocID="{1025261D-E42C-400F-AB6A-0A99D0EDB9E9}" presName="node" presStyleLbl="node1" presStyleIdx="13" presStyleCnt="16">
        <dgm:presLayoutVars>
          <dgm:bulletEnabled val="1"/>
        </dgm:presLayoutVars>
      </dgm:prSet>
      <dgm:spPr/>
    </dgm:pt>
    <dgm:pt modelId="{8FBD0460-4E79-425B-88C3-40223A4125C9}" type="pres">
      <dgm:prSet presAssocID="{A9CEF366-9779-43A1-99F0-E47EC0FB41B2}" presName="sibTrans" presStyleCnt="0"/>
      <dgm:spPr/>
    </dgm:pt>
    <dgm:pt modelId="{D67FE92D-6B76-4716-A632-1B9B3C8BADA7}" type="pres">
      <dgm:prSet presAssocID="{61A0767C-E5F3-4BBF-A7F3-76BEC855B6A7}" presName="node" presStyleLbl="node1" presStyleIdx="14" presStyleCnt="16">
        <dgm:presLayoutVars>
          <dgm:bulletEnabled val="1"/>
        </dgm:presLayoutVars>
      </dgm:prSet>
      <dgm:spPr/>
    </dgm:pt>
    <dgm:pt modelId="{C3E00B99-6C62-4852-B46B-65F5405B3EDC}" type="pres">
      <dgm:prSet presAssocID="{435874CF-8B03-4741-81E6-9762D8B14633}" presName="sibTrans" presStyleCnt="0"/>
      <dgm:spPr/>
    </dgm:pt>
    <dgm:pt modelId="{454C5B5B-B90F-4423-86BE-71F68C2B1C40}" type="pres">
      <dgm:prSet presAssocID="{4FF9B39F-E05D-4DEB-9945-C06BD5DA91FA}" presName="node" presStyleLbl="node1" presStyleIdx="15" presStyleCnt="16">
        <dgm:presLayoutVars>
          <dgm:bulletEnabled val="1"/>
        </dgm:presLayoutVars>
      </dgm:prSet>
      <dgm:spPr/>
    </dgm:pt>
  </dgm:ptLst>
  <dgm:cxnLst>
    <dgm:cxn modelId="{4F940D00-2CC0-42AA-85B7-A5A07F9046E9}" srcId="{DF8880E6-3A3E-43D0-A98A-42FEEB43A7E8}" destId="{0D064FC0-D964-4F84-B2FC-7732CA968BDA}" srcOrd="5" destOrd="0" parTransId="{1E29EB18-5DE0-4CC2-BC6F-4032CEF4A33A}" sibTransId="{A7053E6E-4A60-41C3-9F4A-41852D86928D}"/>
    <dgm:cxn modelId="{C6144505-92EC-41F7-8876-333250959F46}" srcId="{DF8880E6-3A3E-43D0-A98A-42FEEB43A7E8}" destId="{61A0767C-E5F3-4BBF-A7F3-76BEC855B6A7}" srcOrd="14" destOrd="0" parTransId="{186B645C-990B-4BC8-B782-C4C1D8AE00BC}" sibTransId="{435874CF-8B03-4741-81E6-9762D8B14633}"/>
    <dgm:cxn modelId="{8EBBBB06-2D6F-4376-AB15-28EE78868ABB}" type="presOf" srcId="{626E4887-2331-4007-8E35-68C98B66FD46}" destId="{71BB9394-083F-49D0-926E-71BE1021BE67}" srcOrd="0" destOrd="0" presId="urn:microsoft.com/office/officeart/2005/8/layout/default"/>
    <dgm:cxn modelId="{4F744812-84FE-4934-84B3-E229AADF80EA}" srcId="{DF8880E6-3A3E-43D0-A98A-42FEEB43A7E8}" destId="{5563D311-8E84-437E-B5C6-A8E2CCE75EB9}" srcOrd="8" destOrd="0" parTransId="{FCCC064D-22C5-4D28-AF18-D4B36118BAEE}" sibTransId="{587702BE-56D3-4F44-9B8C-50C4EBB51EC9}"/>
    <dgm:cxn modelId="{77C72815-39F3-4212-A893-87BE5E81980C}" type="presOf" srcId="{DF8880E6-3A3E-43D0-A98A-42FEEB43A7E8}" destId="{C91D7B8C-1439-4EB9-B1ED-AF7F5103182B}" srcOrd="0" destOrd="0" presId="urn:microsoft.com/office/officeart/2005/8/layout/default"/>
    <dgm:cxn modelId="{43939C25-9E48-451D-85D9-8F6E3E84E0D4}" type="presOf" srcId="{5B7AA425-AA59-49B3-B664-27210C540C9D}" destId="{80251D69-602D-438A-9FD1-508853CA2D0D}" srcOrd="0" destOrd="0" presId="urn:microsoft.com/office/officeart/2005/8/layout/default"/>
    <dgm:cxn modelId="{15080C2B-04B7-4AE4-A84E-8EDACC8E24F4}" srcId="{DF8880E6-3A3E-43D0-A98A-42FEEB43A7E8}" destId="{31AAEF7D-A9FA-4F4C-971A-383BB2406177}" srcOrd="10" destOrd="0" parTransId="{3719C908-6366-493B-8A0F-1917240E47BF}" sibTransId="{D5770ECD-9FC7-4EC6-8EC0-237CDFC2D126}"/>
    <dgm:cxn modelId="{2C50F630-8BCD-4554-801B-F1BD5AC532D6}" type="presOf" srcId="{C68D2C3F-53AC-41FF-B9E7-64E2F762D796}" destId="{484E10B4-9A2F-4C47-A849-7AD4512D002A}" srcOrd="0" destOrd="0" presId="urn:microsoft.com/office/officeart/2005/8/layout/default"/>
    <dgm:cxn modelId="{4B967733-57EC-4AE4-B189-03D81D8DFE20}" srcId="{DF8880E6-3A3E-43D0-A98A-42FEEB43A7E8}" destId="{626E4887-2331-4007-8E35-68C98B66FD46}" srcOrd="6" destOrd="0" parTransId="{68B7F540-D851-486E-A973-63C3A7F36E25}" sibTransId="{747FACE8-CBA5-44C4-93A0-EA5D9EA7FD5E}"/>
    <dgm:cxn modelId="{4BC7B860-3244-4739-B888-759268AB2B5C}" type="presOf" srcId="{E52B07E5-1E8E-46CD-BADF-56DFC3FE06D1}" destId="{BFA23C17-6DE4-4456-A2AB-5B9B09F465FC}" srcOrd="0" destOrd="0" presId="urn:microsoft.com/office/officeart/2005/8/layout/default"/>
    <dgm:cxn modelId="{5E93C762-327B-4762-B74F-B47A63F08967}" type="presOf" srcId="{5563D311-8E84-437E-B5C6-A8E2CCE75EB9}" destId="{02C10452-1D4E-45B6-950F-89E45B2A8D72}" srcOrd="0" destOrd="0" presId="urn:microsoft.com/office/officeart/2005/8/layout/default"/>
    <dgm:cxn modelId="{22AC7A4D-60DA-4908-A9E9-5BC3F11CC0BF}" type="presOf" srcId="{61A0767C-E5F3-4BBF-A7F3-76BEC855B6A7}" destId="{D67FE92D-6B76-4716-A632-1B9B3C8BADA7}" srcOrd="0" destOrd="0" presId="urn:microsoft.com/office/officeart/2005/8/layout/default"/>
    <dgm:cxn modelId="{1178984E-33E1-474A-A0A5-A59A684001C6}" srcId="{DF8880E6-3A3E-43D0-A98A-42FEEB43A7E8}" destId="{1025261D-E42C-400F-AB6A-0A99D0EDB9E9}" srcOrd="13" destOrd="0" parTransId="{57ADBFAF-DFEC-4A6D-881C-1019E0A0CDCC}" sibTransId="{A9CEF366-9779-43A1-99F0-E47EC0FB41B2}"/>
    <dgm:cxn modelId="{B992F077-1C94-4709-B631-860E152A01A1}" srcId="{DF8880E6-3A3E-43D0-A98A-42FEEB43A7E8}" destId="{A5BD943E-DB94-4538-8FA8-4B4D5F055983}" srcOrd="3" destOrd="0" parTransId="{FA6A97FE-AC42-450F-BD3C-984912A609D2}" sibTransId="{66DE4234-35EB-4761-95B4-9807DB4E7CDC}"/>
    <dgm:cxn modelId="{0756D27B-752F-40C3-A809-0343CACAF76D}" srcId="{DF8880E6-3A3E-43D0-A98A-42FEEB43A7E8}" destId="{C68D2C3F-53AC-41FF-B9E7-64E2F762D796}" srcOrd="12" destOrd="0" parTransId="{1A3AA9B3-6189-453C-8EDA-5794D4FBFFB7}" sibTransId="{AB43ED46-EE90-40C6-AD62-B02B37CDD5F7}"/>
    <dgm:cxn modelId="{2DB63C7D-6E4F-4770-BD70-A0F643C48880}" srcId="{DF8880E6-3A3E-43D0-A98A-42FEEB43A7E8}" destId="{FB957F71-767F-4453-8799-EBA7F5000834}" srcOrd="1" destOrd="0" parTransId="{E7C745FE-69D0-42C5-9195-12310CE76C70}" sibTransId="{DBC969E8-193D-4751-8078-AE62FDF7DA59}"/>
    <dgm:cxn modelId="{AC95838A-0170-42ED-8883-8F4B297956D6}" srcId="{DF8880E6-3A3E-43D0-A98A-42FEEB43A7E8}" destId="{B1DF240E-4748-4B35-A9C7-C139B59CA148}" srcOrd="11" destOrd="0" parTransId="{3A76A89C-ED3F-4053-9166-AF841632928E}" sibTransId="{A8E902D6-A3FD-4129-A3C1-1869EA539380}"/>
    <dgm:cxn modelId="{C177B795-90C3-41B4-806A-45172D84D996}" srcId="{DF8880E6-3A3E-43D0-A98A-42FEEB43A7E8}" destId="{E52B07E5-1E8E-46CD-BADF-56DFC3FE06D1}" srcOrd="4" destOrd="0" parTransId="{6D73A6B4-B359-486D-B5CE-855840365595}" sibTransId="{7EF86939-ED47-4076-B69F-A8D17540D73E}"/>
    <dgm:cxn modelId="{A233A997-DE33-4956-B3CE-E60E5E1B20D4}" type="presOf" srcId="{FB957F71-767F-4453-8799-EBA7F5000834}" destId="{677EB099-5544-4A68-8FEF-F4FD1C7C6891}" srcOrd="0" destOrd="0" presId="urn:microsoft.com/office/officeart/2005/8/layout/default"/>
    <dgm:cxn modelId="{954BCC9A-2885-4AE9-8FA6-405033E97FC0}" type="presOf" srcId="{983F641D-D475-46FF-B920-F3D34E414922}" destId="{B3F9844E-74D2-4B4E-A23B-7D6DBFAFD61D}" srcOrd="0" destOrd="0" presId="urn:microsoft.com/office/officeart/2005/8/layout/default"/>
    <dgm:cxn modelId="{6AB9E2A2-74BE-43E3-BFA0-7B700D842318}" srcId="{DF8880E6-3A3E-43D0-A98A-42FEEB43A7E8}" destId="{80C5EF8D-7A26-4ABE-9AE3-862628D3261D}" srcOrd="7" destOrd="0" parTransId="{E08EA815-5EFD-42F8-B0D1-A4D528196F60}" sibTransId="{8013D4AE-DC07-4AF5-8A7C-CCEBF69A31D6}"/>
    <dgm:cxn modelId="{EF25B8B3-8B76-4EA4-A25C-69C86D4DCBC8}" srcId="{DF8880E6-3A3E-43D0-A98A-42FEEB43A7E8}" destId="{4FF9B39F-E05D-4DEB-9945-C06BD5DA91FA}" srcOrd="15" destOrd="0" parTransId="{41084A94-DB73-43A6-A18E-C51E627F4EDD}" sibTransId="{95181F86-B19A-4470-AA3E-F8B1D8249073}"/>
    <dgm:cxn modelId="{E88769BF-BAA4-43EE-8DC8-9FE45B399C82}" type="presOf" srcId="{31AAEF7D-A9FA-4F4C-971A-383BB2406177}" destId="{840CD38B-DA88-4FD0-9B98-86AC7D750350}" srcOrd="0" destOrd="0" presId="urn:microsoft.com/office/officeart/2005/8/layout/default"/>
    <dgm:cxn modelId="{C31207C1-C3CC-446B-BE39-1D1D1CACC7E9}" type="presOf" srcId="{4FF9B39F-E05D-4DEB-9945-C06BD5DA91FA}" destId="{454C5B5B-B90F-4423-86BE-71F68C2B1C40}" srcOrd="0" destOrd="0" presId="urn:microsoft.com/office/officeart/2005/8/layout/default"/>
    <dgm:cxn modelId="{01466DC6-E233-4D43-8B03-95CB31769385}" type="presOf" srcId="{B1DF240E-4748-4B35-A9C7-C139B59CA148}" destId="{7A5C7F71-9C20-4C2A-8F3A-52061F40BE7A}" srcOrd="0" destOrd="0" presId="urn:microsoft.com/office/officeart/2005/8/layout/default"/>
    <dgm:cxn modelId="{2A2C71C9-1A67-4486-A016-6FB8B4F4413E}" srcId="{DF8880E6-3A3E-43D0-A98A-42FEEB43A7E8}" destId="{368C42A8-C150-47D0-B7ED-CF1C9BB3D456}" srcOrd="2" destOrd="0" parTransId="{BD38E86A-46B9-4B37-B8AF-B7BE3C1E0867}" sibTransId="{6184F370-7A88-47E9-ABAA-D02A737ED96C}"/>
    <dgm:cxn modelId="{084AB2CD-7D90-422A-8D28-01AF120531FF}" srcId="{DF8880E6-3A3E-43D0-A98A-42FEEB43A7E8}" destId="{983F641D-D475-46FF-B920-F3D34E414922}" srcOrd="9" destOrd="0" parTransId="{40B23816-41DC-4FB7-B364-941F087BC83B}" sibTransId="{C42AFCFD-D2D5-45EB-B4B3-0B1BC3A49BAE}"/>
    <dgm:cxn modelId="{E81E5DD3-1C29-4EBF-83B3-659A5BFCE414}" type="presOf" srcId="{80C5EF8D-7A26-4ABE-9AE3-862628D3261D}" destId="{501E3740-41EF-4054-A0BF-CB88C0F89F0E}" srcOrd="0" destOrd="0" presId="urn:microsoft.com/office/officeart/2005/8/layout/default"/>
    <dgm:cxn modelId="{1FF445D3-980E-4349-99EA-5844C69B18C8}" type="presOf" srcId="{A5BD943E-DB94-4538-8FA8-4B4D5F055983}" destId="{DE4758D1-8D27-4FE3-981D-2C285C5E6598}" srcOrd="0" destOrd="0" presId="urn:microsoft.com/office/officeart/2005/8/layout/default"/>
    <dgm:cxn modelId="{21E0D5DE-FA4D-4460-88DF-799BCFD7AF02}" srcId="{DF8880E6-3A3E-43D0-A98A-42FEEB43A7E8}" destId="{5B7AA425-AA59-49B3-B664-27210C540C9D}" srcOrd="0" destOrd="0" parTransId="{592C1D24-8642-42E8-9489-314A557BA7BD}" sibTransId="{DE733A37-CF35-4FD4-BF06-44F216B0A19B}"/>
    <dgm:cxn modelId="{256ED9E7-73EF-4F88-A82E-F9390F99C8B3}" type="presOf" srcId="{368C42A8-C150-47D0-B7ED-CF1C9BB3D456}" destId="{1740B369-9DE2-4DF3-B30D-3BECE8A40232}" srcOrd="0" destOrd="0" presId="urn:microsoft.com/office/officeart/2005/8/layout/default"/>
    <dgm:cxn modelId="{A8D286EE-6D16-41DA-A815-56C0AD498B8B}" type="presOf" srcId="{0D064FC0-D964-4F84-B2FC-7732CA968BDA}" destId="{C14112E4-B97A-4D96-900D-57A3E60139CD}" srcOrd="0" destOrd="0" presId="urn:microsoft.com/office/officeart/2005/8/layout/default"/>
    <dgm:cxn modelId="{91A686FA-420B-4938-A9C2-3445812835EB}" type="presOf" srcId="{1025261D-E42C-400F-AB6A-0A99D0EDB9E9}" destId="{5895DC41-DE80-450D-97D3-C092C4C11139}" srcOrd="0" destOrd="0" presId="urn:microsoft.com/office/officeart/2005/8/layout/default"/>
    <dgm:cxn modelId="{06740F0E-EEAE-43FD-A6DE-1B749E4DAF02}" type="presParOf" srcId="{C91D7B8C-1439-4EB9-B1ED-AF7F5103182B}" destId="{80251D69-602D-438A-9FD1-508853CA2D0D}" srcOrd="0" destOrd="0" presId="urn:microsoft.com/office/officeart/2005/8/layout/default"/>
    <dgm:cxn modelId="{BBB24D11-4408-4B2A-BB5B-214965C7444B}" type="presParOf" srcId="{C91D7B8C-1439-4EB9-B1ED-AF7F5103182B}" destId="{B6999CDB-3468-4DA6-9C79-2092B73F9072}" srcOrd="1" destOrd="0" presId="urn:microsoft.com/office/officeart/2005/8/layout/default"/>
    <dgm:cxn modelId="{04149675-B282-4BDB-8CAA-38F503C9D687}" type="presParOf" srcId="{C91D7B8C-1439-4EB9-B1ED-AF7F5103182B}" destId="{677EB099-5544-4A68-8FEF-F4FD1C7C6891}" srcOrd="2" destOrd="0" presId="urn:microsoft.com/office/officeart/2005/8/layout/default"/>
    <dgm:cxn modelId="{F068DD3E-5E1A-4A53-9257-1F44ABC6829E}" type="presParOf" srcId="{C91D7B8C-1439-4EB9-B1ED-AF7F5103182B}" destId="{6F269DCA-856A-45A1-8F1C-D45CB9A426AC}" srcOrd="3" destOrd="0" presId="urn:microsoft.com/office/officeart/2005/8/layout/default"/>
    <dgm:cxn modelId="{56678967-F0C0-4E5D-8B53-D4119EED0ECA}" type="presParOf" srcId="{C91D7B8C-1439-4EB9-B1ED-AF7F5103182B}" destId="{1740B369-9DE2-4DF3-B30D-3BECE8A40232}" srcOrd="4" destOrd="0" presId="urn:microsoft.com/office/officeart/2005/8/layout/default"/>
    <dgm:cxn modelId="{B9D96213-335B-4649-BC45-6E76CEB5E7C9}" type="presParOf" srcId="{C91D7B8C-1439-4EB9-B1ED-AF7F5103182B}" destId="{08AB296E-FF91-4FF3-996E-9AA8084B8D26}" srcOrd="5" destOrd="0" presId="urn:microsoft.com/office/officeart/2005/8/layout/default"/>
    <dgm:cxn modelId="{B3ED369F-7030-4972-9BDA-51AF22A86316}" type="presParOf" srcId="{C91D7B8C-1439-4EB9-B1ED-AF7F5103182B}" destId="{DE4758D1-8D27-4FE3-981D-2C285C5E6598}" srcOrd="6" destOrd="0" presId="urn:microsoft.com/office/officeart/2005/8/layout/default"/>
    <dgm:cxn modelId="{F724F16F-584E-4A1B-9A9E-7D7EAD163013}" type="presParOf" srcId="{C91D7B8C-1439-4EB9-B1ED-AF7F5103182B}" destId="{2FDA94BA-73A3-4B4B-BF10-852BD41BAFF1}" srcOrd="7" destOrd="0" presId="urn:microsoft.com/office/officeart/2005/8/layout/default"/>
    <dgm:cxn modelId="{60BDC969-6C1E-4314-A86D-928FF2759F38}" type="presParOf" srcId="{C91D7B8C-1439-4EB9-B1ED-AF7F5103182B}" destId="{BFA23C17-6DE4-4456-A2AB-5B9B09F465FC}" srcOrd="8" destOrd="0" presId="urn:microsoft.com/office/officeart/2005/8/layout/default"/>
    <dgm:cxn modelId="{3E39FF47-5016-4359-9F6D-983CC82C939A}" type="presParOf" srcId="{C91D7B8C-1439-4EB9-B1ED-AF7F5103182B}" destId="{9173864B-5AE8-4DC1-902E-17337908E647}" srcOrd="9" destOrd="0" presId="urn:microsoft.com/office/officeart/2005/8/layout/default"/>
    <dgm:cxn modelId="{EA53259D-DCDF-4DF4-9FB4-7019BC588E0A}" type="presParOf" srcId="{C91D7B8C-1439-4EB9-B1ED-AF7F5103182B}" destId="{C14112E4-B97A-4D96-900D-57A3E60139CD}" srcOrd="10" destOrd="0" presId="urn:microsoft.com/office/officeart/2005/8/layout/default"/>
    <dgm:cxn modelId="{CEE8F83D-D755-4A9F-AB5A-2FF08892AF44}" type="presParOf" srcId="{C91D7B8C-1439-4EB9-B1ED-AF7F5103182B}" destId="{DF85D63D-4A1F-4A89-9BC1-BA686C7636B7}" srcOrd="11" destOrd="0" presId="urn:microsoft.com/office/officeart/2005/8/layout/default"/>
    <dgm:cxn modelId="{2D0F1C9C-DDA0-4122-B2C7-0553500B51AF}" type="presParOf" srcId="{C91D7B8C-1439-4EB9-B1ED-AF7F5103182B}" destId="{71BB9394-083F-49D0-926E-71BE1021BE67}" srcOrd="12" destOrd="0" presId="urn:microsoft.com/office/officeart/2005/8/layout/default"/>
    <dgm:cxn modelId="{0062C9CE-DF4B-44B4-8D76-2EBF5AB68890}" type="presParOf" srcId="{C91D7B8C-1439-4EB9-B1ED-AF7F5103182B}" destId="{A3E23ADF-A4DD-43A8-8B65-A7CF54F7A179}" srcOrd="13" destOrd="0" presId="urn:microsoft.com/office/officeart/2005/8/layout/default"/>
    <dgm:cxn modelId="{946DC141-3DF7-4C75-8A43-E2C9370DCAE4}" type="presParOf" srcId="{C91D7B8C-1439-4EB9-B1ED-AF7F5103182B}" destId="{501E3740-41EF-4054-A0BF-CB88C0F89F0E}" srcOrd="14" destOrd="0" presId="urn:microsoft.com/office/officeart/2005/8/layout/default"/>
    <dgm:cxn modelId="{51575BE9-39C4-4E10-BF69-C69506A948AC}" type="presParOf" srcId="{C91D7B8C-1439-4EB9-B1ED-AF7F5103182B}" destId="{34427040-36E1-413D-A73A-7874B92DA9B4}" srcOrd="15" destOrd="0" presId="urn:microsoft.com/office/officeart/2005/8/layout/default"/>
    <dgm:cxn modelId="{67827D0D-5D16-454C-BAB1-D2827B06D807}" type="presParOf" srcId="{C91D7B8C-1439-4EB9-B1ED-AF7F5103182B}" destId="{02C10452-1D4E-45B6-950F-89E45B2A8D72}" srcOrd="16" destOrd="0" presId="urn:microsoft.com/office/officeart/2005/8/layout/default"/>
    <dgm:cxn modelId="{FA045E72-93FA-47C4-82A5-95245F556EE2}" type="presParOf" srcId="{C91D7B8C-1439-4EB9-B1ED-AF7F5103182B}" destId="{35F41732-8CA0-47FA-8890-5DC5ACA0D41B}" srcOrd="17" destOrd="0" presId="urn:microsoft.com/office/officeart/2005/8/layout/default"/>
    <dgm:cxn modelId="{9C010280-0006-4A5E-A101-3CF4E86F5DE2}" type="presParOf" srcId="{C91D7B8C-1439-4EB9-B1ED-AF7F5103182B}" destId="{B3F9844E-74D2-4B4E-A23B-7D6DBFAFD61D}" srcOrd="18" destOrd="0" presId="urn:microsoft.com/office/officeart/2005/8/layout/default"/>
    <dgm:cxn modelId="{9E49DE06-B20C-46C1-A132-2179EFC97C59}" type="presParOf" srcId="{C91D7B8C-1439-4EB9-B1ED-AF7F5103182B}" destId="{257F7674-EE5D-40DA-BEBE-B7CD57ADEADD}" srcOrd="19" destOrd="0" presId="urn:microsoft.com/office/officeart/2005/8/layout/default"/>
    <dgm:cxn modelId="{741293F8-6F8B-44C1-8EA9-F3511CEA49B1}" type="presParOf" srcId="{C91D7B8C-1439-4EB9-B1ED-AF7F5103182B}" destId="{840CD38B-DA88-4FD0-9B98-86AC7D750350}" srcOrd="20" destOrd="0" presId="urn:microsoft.com/office/officeart/2005/8/layout/default"/>
    <dgm:cxn modelId="{C7399352-F415-4814-9E12-7EB4474B051D}" type="presParOf" srcId="{C91D7B8C-1439-4EB9-B1ED-AF7F5103182B}" destId="{9AE30DDD-CB8E-4768-A1B6-7A4D2EACA99C}" srcOrd="21" destOrd="0" presId="urn:microsoft.com/office/officeart/2005/8/layout/default"/>
    <dgm:cxn modelId="{296304B3-2F57-4BC9-9AA1-6079F9337326}" type="presParOf" srcId="{C91D7B8C-1439-4EB9-B1ED-AF7F5103182B}" destId="{7A5C7F71-9C20-4C2A-8F3A-52061F40BE7A}" srcOrd="22" destOrd="0" presId="urn:microsoft.com/office/officeart/2005/8/layout/default"/>
    <dgm:cxn modelId="{F37F9350-7246-42DB-8BA2-1A6C5985D9A3}" type="presParOf" srcId="{C91D7B8C-1439-4EB9-B1ED-AF7F5103182B}" destId="{43E68CEB-CA5C-4F9F-8D57-9489A40A362C}" srcOrd="23" destOrd="0" presId="urn:microsoft.com/office/officeart/2005/8/layout/default"/>
    <dgm:cxn modelId="{1BD5B737-8056-4674-8C52-713B8DA0B5B6}" type="presParOf" srcId="{C91D7B8C-1439-4EB9-B1ED-AF7F5103182B}" destId="{484E10B4-9A2F-4C47-A849-7AD4512D002A}" srcOrd="24" destOrd="0" presId="urn:microsoft.com/office/officeart/2005/8/layout/default"/>
    <dgm:cxn modelId="{2A4EA55C-65FA-4643-8861-4A395240C00B}" type="presParOf" srcId="{C91D7B8C-1439-4EB9-B1ED-AF7F5103182B}" destId="{A0C6DBBE-9846-4339-93F4-F85EE489E1F8}" srcOrd="25" destOrd="0" presId="urn:microsoft.com/office/officeart/2005/8/layout/default"/>
    <dgm:cxn modelId="{EE58F000-8866-4DD6-BA95-C1B07CF2FA1F}" type="presParOf" srcId="{C91D7B8C-1439-4EB9-B1ED-AF7F5103182B}" destId="{5895DC41-DE80-450D-97D3-C092C4C11139}" srcOrd="26" destOrd="0" presId="urn:microsoft.com/office/officeart/2005/8/layout/default"/>
    <dgm:cxn modelId="{BC36B1A5-36E4-4B5B-A924-9F85D7BF9054}" type="presParOf" srcId="{C91D7B8C-1439-4EB9-B1ED-AF7F5103182B}" destId="{8FBD0460-4E79-425B-88C3-40223A4125C9}" srcOrd="27" destOrd="0" presId="urn:microsoft.com/office/officeart/2005/8/layout/default"/>
    <dgm:cxn modelId="{2B344FE8-1CC7-48C5-B967-5FA7282B78D7}" type="presParOf" srcId="{C91D7B8C-1439-4EB9-B1ED-AF7F5103182B}" destId="{D67FE92D-6B76-4716-A632-1B9B3C8BADA7}" srcOrd="28" destOrd="0" presId="urn:microsoft.com/office/officeart/2005/8/layout/default"/>
    <dgm:cxn modelId="{FAE4A247-637A-4ED7-A881-34B3E735C9F5}" type="presParOf" srcId="{C91D7B8C-1439-4EB9-B1ED-AF7F5103182B}" destId="{C3E00B99-6C62-4852-B46B-65F5405B3EDC}" srcOrd="29" destOrd="0" presId="urn:microsoft.com/office/officeart/2005/8/layout/default"/>
    <dgm:cxn modelId="{A9DFF750-DB7B-4D60-BEE2-37F576D67707}" type="presParOf" srcId="{C91D7B8C-1439-4EB9-B1ED-AF7F5103182B}" destId="{454C5B5B-B90F-4423-86BE-71F68C2B1C40}" srcOrd="3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7F0D60-1A10-4CB2-80F2-FCC6A51350F1}">
      <dsp:nvSpPr>
        <dsp:cNvPr id="0" name=""/>
        <dsp:cNvSpPr/>
      </dsp:nvSpPr>
      <dsp:spPr>
        <a:xfrm rot="5400000">
          <a:off x="4653675" y="-1516867"/>
          <a:ext cx="1727054" cy="519266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a:t>All colleges except one are now having appropriate contact with Careers Wales Advisors</a:t>
          </a:r>
        </a:p>
      </dsp:txBody>
      <dsp:txXfrm rot="-5400000">
        <a:off x="2920872" y="300244"/>
        <a:ext cx="5108353" cy="1558438"/>
      </dsp:txXfrm>
    </dsp:sp>
    <dsp:sp modelId="{B328FCC2-D938-4875-90E1-4460DE497028}">
      <dsp:nvSpPr>
        <dsp:cNvPr id="0" name=""/>
        <dsp:cNvSpPr/>
      </dsp:nvSpPr>
      <dsp:spPr>
        <a:xfrm>
          <a:off x="0" y="54"/>
          <a:ext cx="2920871" cy="215881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kern="1200"/>
            <a:t>Liaison with Careers Wales</a:t>
          </a:r>
          <a:endParaRPr lang="en-US" sz="2600" kern="1200"/>
        </a:p>
      </dsp:txBody>
      <dsp:txXfrm>
        <a:off x="105385" y="105439"/>
        <a:ext cx="2710101" cy="1948048"/>
      </dsp:txXfrm>
    </dsp:sp>
    <dsp:sp modelId="{620B2653-F381-4080-A41C-0B2BBF89B841}">
      <dsp:nvSpPr>
        <dsp:cNvPr id="0" name=""/>
        <dsp:cNvSpPr/>
      </dsp:nvSpPr>
      <dsp:spPr>
        <a:xfrm rot="5400000">
          <a:off x="4653675" y="749892"/>
          <a:ext cx="1727054" cy="5192661"/>
        </a:xfrm>
        <a:prstGeom prst="round2Same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40005" rIns="80010" bIns="40005" numCol="1" spcCol="1270" anchor="ctr" anchorCtr="0">
          <a:noAutofit/>
        </a:bodyPr>
        <a:lstStyle/>
        <a:p>
          <a:pPr marL="228600" lvl="1" indent="-228600" algn="l" defTabSz="933450">
            <a:lnSpc>
              <a:spcPct val="90000"/>
            </a:lnSpc>
            <a:spcBef>
              <a:spcPct val="0"/>
            </a:spcBef>
            <a:spcAft>
              <a:spcPct val="15000"/>
            </a:spcAft>
            <a:buChar char="•"/>
          </a:pPr>
          <a:r>
            <a:rPr lang="en-US" sz="2100" kern="1200"/>
            <a:t>5 colleges reported no additional costs, two reported increased staff overtime and agency costs. One college reported additional costs for PPE and staff uniforms</a:t>
          </a:r>
        </a:p>
      </dsp:txBody>
      <dsp:txXfrm rot="-5400000">
        <a:off x="2920872" y="2567003"/>
        <a:ext cx="5108353" cy="1558438"/>
      </dsp:txXfrm>
    </dsp:sp>
    <dsp:sp modelId="{EEBD5982-E93C-4596-8B0F-F5BD46580E4D}">
      <dsp:nvSpPr>
        <dsp:cNvPr id="0" name=""/>
        <dsp:cNvSpPr/>
      </dsp:nvSpPr>
      <dsp:spPr>
        <a:xfrm>
          <a:off x="0" y="2266813"/>
          <a:ext cx="2920871" cy="2158818"/>
        </a:xfrm>
        <a:prstGeom prst="roundRect">
          <a:avLst/>
        </a:prstGeom>
        <a:solidFill>
          <a:schemeClr val="accent1">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US" sz="2600" b="1" kern="1200"/>
            <a:t>Increased costs associated with Covid 19 outbreak</a:t>
          </a:r>
          <a:endParaRPr lang="en-US" sz="2600" kern="1200"/>
        </a:p>
      </dsp:txBody>
      <dsp:txXfrm>
        <a:off x="105385" y="2372198"/>
        <a:ext cx="2710101" cy="19480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251D69-602D-438A-9FD1-508853CA2D0D}">
      <dsp:nvSpPr>
        <dsp:cNvPr id="0" name=""/>
        <dsp:cNvSpPr/>
      </dsp:nvSpPr>
      <dsp:spPr>
        <a:xfrm>
          <a:off x="781394" y="2551"/>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Work and activity packs</a:t>
          </a:r>
        </a:p>
      </dsp:txBody>
      <dsp:txXfrm>
        <a:off x="781394" y="2551"/>
        <a:ext cx="1608540" cy="965124"/>
      </dsp:txXfrm>
    </dsp:sp>
    <dsp:sp modelId="{677EB099-5544-4A68-8FEF-F4FD1C7C6891}">
      <dsp:nvSpPr>
        <dsp:cNvPr id="0" name=""/>
        <dsp:cNvSpPr/>
      </dsp:nvSpPr>
      <dsp:spPr>
        <a:xfrm>
          <a:off x="2550789" y="2551"/>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using Social Media – sharing experiences /competitions /games</a:t>
          </a:r>
        </a:p>
      </dsp:txBody>
      <dsp:txXfrm>
        <a:off x="2550789" y="2551"/>
        <a:ext cx="1608540" cy="965124"/>
      </dsp:txXfrm>
    </dsp:sp>
    <dsp:sp modelId="{1740B369-9DE2-4DF3-B30D-3BECE8A40232}">
      <dsp:nvSpPr>
        <dsp:cNvPr id="0" name=""/>
        <dsp:cNvSpPr/>
      </dsp:nvSpPr>
      <dsp:spPr>
        <a:xfrm>
          <a:off x="4320185" y="2551"/>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Resources on college websites</a:t>
          </a:r>
        </a:p>
      </dsp:txBody>
      <dsp:txXfrm>
        <a:off x="4320185" y="2551"/>
        <a:ext cx="1608540" cy="965124"/>
      </dsp:txXfrm>
    </dsp:sp>
    <dsp:sp modelId="{DE4758D1-8D27-4FE3-981D-2C285C5E6598}">
      <dsp:nvSpPr>
        <dsp:cNvPr id="0" name=""/>
        <dsp:cNvSpPr/>
      </dsp:nvSpPr>
      <dsp:spPr>
        <a:xfrm>
          <a:off x="6089580" y="2551"/>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telephone and video parent support</a:t>
          </a:r>
        </a:p>
      </dsp:txBody>
      <dsp:txXfrm>
        <a:off x="6089580" y="2551"/>
        <a:ext cx="1608540" cy="965124"/>
      </dsp:txXfrm>
    </dsp:sp>
    <dsp:sp modelId="{BFA23C17-6DE4-4456-A2AB-5B9B09F465FC}">
      <dsp:nvSpPr>
        <dsp:cNvPr id="0" name=""/>
        <dsp:cNvSpPr/>
      </dsp:nvSpPr>
      <dsp:spPr>
        <a:xfrm>
          <a:off x="781394" y="1128529"/>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Video contact with learners</a:t>
          </a:r>
        </a:p>
      </dsp:txBody>
      <dsp:txXfrm>
        <a:off x="781394" y="1128529"/>
        <a:ext cx="1608540" cy="965124"/>
      </dsp:txXfrm>
    </dsp:sp>
    <dsp:sp modelId="{C14112E4-B97A-4D96-900D-57A3E60139CD}">
      <dsp:nvSpPr>
        <dsp:cNvPr id="0" name=""/>
        <dsp:cNvSpPr/>
      </dsp:nvSpPr>
      <dsp:spPr>
        <a:xfrm>
          <a:off x="2550789" y="1128529"/>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Remote Group sessions</a:t>
          </a:r>
        </a:p>
      </dsp:txBody>
      <dsp:txXfrm>
        <a:off x="2550789" y="1128529"/>
        <a:ext cx="1608540" cy="965124"/>
      </dsp:txXfrm>
    </dsp:sp>
    <dsp:sp modelId="{71BB9394-083F-49D0-926E-71BE1021BE67}">
      <dsp:nvSpPr>
        <dsp:cNvPr id="0" name=""/>
        <dsp:cNvSpPr/>
      </dsp:nvSpPr>
      <dsp:spPr>
        <a:xfrm>
          <a:off x="4320185" y="1128529"/>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Online dance routines</a:t>
          </a:r>
        </a:p>
      </dsp:txBody>
      <dsp:txXfrm>
        <a:off x="4320185" y="1128529"/>
        <a:ext cx="1608540" cy="965124"/>
      </dsp:txXfrm>
    </dsp:sp>
    <dsp:sp modelId="{501E3740-41EF-4054-A0BF-CB88C0F89F0E}">
      <dsp:nvSpPr>
        <dsp:cNvPr id="0" name=""/>
        <dsp:cNvSpPr/>
      </dsp:nvSpPr>
      <dsp:spPr>
        <a:xfrm>
          <a:off x="6089580" y="1128529"/>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Newsletters</a:t>
          </a:r>
        </a:p>
      </dsp:txBody>
      <dsp:txXfrm>
        <a:off x="6089580" y="1128529"/>
        <a:ext cx="1608540" cy="965124"/>
      </dsp:txXfrm>
    </dsp:sp>
    <dsp:sp modelId="{02C10452-1D4E-45B6-950F-89E45B2A8D72}">
      <dsp:nvSpPr>
        <dsp:cNvPr id="0" name=""/>
        <dsp:cNvSpPr/>
      </dsp:nvSpPr>
      <dsp:spPr>
        <a:xfrm>
          <a:off x="781394" y="2254508"/>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Video BSL, Makaton &amp; Total Communication support</a:t>
          </a:r>
        </a:p>
      </dsp:txBody>
      <dsp:txXfrm>
        <a:off x="781394" y="2254508"/>
        <a:ext cx="1608540" cy="965124"/>
      </dsp:txXfrm>
    </dsp:sp>
    <dsp:sp modelId="{B3F9844E-74D2-4B4E-A23B-7D6DBFAFD61D}">
      <dsp:nvSpPr>
        <dsp:cNvPr id="0" name=""/>
        <dsp:cNvSpPr/>
      </dsp:nvSpPr>
      <dsp:spPr>
        <a:xfrm>
          <a:off x="2550789" y="2254508"/>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Daily/twice weekly ‘Check ins’</a:t>
          </a:r>
        </a:p>
      </dsp:txBody>
      <dsp:txXfrm>
        <a:off x="2550789" y="2254508"/>
        <a:ext cx="1608540" cy="965124"/>
      </dsp:txXfrm>
    </dsp:sp>
    <dsp:sp modelId="{840CD38B-DA88-4FD0-9B98-86AC7D750350}">
      <dsp:nvSpPr>
        <dsp:cNvPr id="0" name=""/>
        <dsp:cNvSpPr/>
      </dsp:nvSpPr>
      <dsp:spPr>
        <a:xfrm>
          <a:off x="4320185" y="2254508"/>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Google Classroom</a:t>
          </a:r>
        </a:p>
      </dsp:txBody>
      <dsp:txXfrm>
        <a:off x="4320185" y="2254508"/>
        <a:ext cx="1608540" cy="965124"/>
      </dsp:txXfrm>
    </dsp:sp>
    <dsp:sp modelId="{7A5C7F71-9C20-4C2A-8F3A-52061F40BE7A}">
      <dsp:nvSpPr>
        <dsp:cNvPr id="0" name=""/>
        <dsp:cNvSpPr/>
      </dsp:nvSpPr>
      <dsp:spPr>
        <a:xfrm>
          <a:off x="6089580" y="2254508"/>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On-line Therapeutic Support</a:t>
          </a:r>
        </a:p>
      </dsp:txBody>
      <dsp:txXfrm>
        <a:off x="6089580" y="2254508"/>
        <a:ext cx="1608540" cy="965124"/>
      </dsp:txXfrm>
    </dsp:sp>
    <dsp:sp modelId="{484E10B4-9A2F-4C47-A849-7AD4512D002A}">
      <dsp:nvSpPr>
        <dsp:cNvPr id="0" name=""/>
        <dsp:cNvSpPr/>
      </dsp:nvSpPr>
      <dsp:spPr>
        <a:xfrm>
          <a:off x="781394" y="3380487"/>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Weekly projects</a:t>
          </a:r>
        </a:p>
      </dsp:txBody>
      <dsp:txXfrm>
        <a:off x="781394" y="3380487"/>
        <a:ext cx="1608540" cy="965124"/>
      </dsp:txXfrm>
    </dsp:sp>
    <dsp:sp modelId="{5895DC41-DE80-450D-97D3-C092C4C11139}">
      <dsp:nvSpPr>
        <dsp:cNvPr id="0" name=""/>
        <dsp:cNvSpPr/>
      </dsp:nvSpPr>
      <dsp:spPr>
        <a:xfrm>
          <a:off x="2550789" y="3380487"/>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On-line home education channel</a:t>
          </a:r>
        </a:p>
      </dsp:txBody>
      <dsp:txXfrm>
        <a:off x="2550789" y="3380487"/>
        <a:ext cx="1608540" cy="965124"/>
      </dsp:txXfrm>
    </dsp:sp>
    <dsp:sp modelId="{D67FE92D-6B76-4716-A632-1B9B3C8BADA7}">
      <dsp:nvSpPr>
        <dsp:cNvPr id="0" name=""/>
        <dsp:cNvSpPr/>
      </dsp:nvSpPr>
      <dsp:spPr>
        <a:xfrm>
          <a:off x="4320185" y="3380487"/>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Sending of hardware to parents and learners</a:t>
          </a:r>
        </a:p>
      </dsp:txBody>
      <dsp:txXfrm>
        <a:off x="4320185" y="3380487"/>
        <a:ext cx="1608540" cy="965124"/>
      </dsp:txXfrm>
    </dsp:sp>
    <dsp:sp modelId="{454C5B5B-B90F-4423-86BE-71F68C2B1C40}">
      <dsp:nvSpPr>
        <dsp:cNvPr id="0" name=""/>
        <dsp:cNvSpPr/>
      </dsp:nvSpPr>
      <dsp:spPr>
        <a:xfrm>
          <a:off x="6089580" y="3380487"/>
          <a:ext cx="1608540" cy="965124"/>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At-home risk assessments</a:t>
          </a:r>
        </a:p>
      </dsp:txBody>
      <dsp:txXfrm>
        <a:off x="6089580" y="3380487"/>
        <a:ext cx="1608540" cy="965124"/>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CEF498A-FA0A-8A4F-928E-B69E0326908E}" type="datetimeFigureOut">
              <a:rPr lang="en-US" smtClean="0"/>
              <a:t>4/24/2020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0FDE3D8-D713-5E40-B4DF-9930D99C5F85}" type="slidenum">
              <a:rPr lang="en-US" smtClean="0"/>
              <a:t>‹#›</a:t>
            </a:fld>
            <a:endParaRPr lang="en-US"/>
          </a:p>
        </p:txBody>
      </p:sp>
    </p:spTree>
    <p:extLst>
      <p:ext uri="{BB962C8B-B14F-4D97-AF65-F5344CB8AC3E}">
        <p14:creationId xmlns:p14="http://schemas.microsoft.com/office/powerpoint/2010/main" val="17518388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B51748-2E2A-F645-A498-72B9AFD4C47F}" type="datetimeFigureOut">
              <a:rPr lang="en-US" smtClean="0"/>
              <a:t>4/24/2020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0253D3-EB3C-1342-BBE5-FE4A7880481B}" type="slidenum">
              <a:rPr lang="en-US" smtClean="0"/>
              <a:t>‹#›</a:t>
            </a:fld>
            <a:endParaRPr lang="en-US"/>
          </a:p>
        </p:txBody>
      </p:sp>
    </p:spTree>
    <p:extLst>
      <p:ext uri="{BB962C8B-B14F-4D97-AF65-F5344CB8AC3E}">
        <p14:creationId xmlns:p14="http://schemas.microsoft.com/office/powerpoint/2010/main" val="263596010"/>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0253D3-EB3C-1342-BBE5-FE4A7880481B}" type="slidenum">
              <a:rPr lang="en-US" smtClean="0"/>
              <a:t>1</a:t>
            </a:fld>
            <a:endParaRPr lang="en-US"/>
          </a:p>
        </p:txBody>
      </p:sp>
    </p:spTree>
    <p:extLst>
      <p:ext uri="{BB962C8B-B14F-4D97-AF65-F5344CB8AC3E}">
        <p14:creationId xmlns:p14="http://schemas.microsoft.com/office/powerpoint/2010/main" val="2224925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Quals - BTEC Nationals, Cambridge </a:t>
            </a:r>
            <a:r>
              <a:rPr lang="en-GB" dirty="0" err="1"/>
              <a:t>Technicals</a:t>
            </a:r>
            <a:r>
              <a:rPr lang="en-GB" dirty="0"/>
              <a:t>, and UAL Diplomas as well as general qualifications such as the International Baccalaureate, Cambridge Pre-U and qualifications included under the umbrella term ‘Core Maths’ plus Functional Skills to be awarded via a calculated result. Calculated results will draw appropriately on a range of evidence, depending on the structure of the qualification. They may be based in part on teacher, trainer or tutor judgements of what result each learner would most likely have achieved had they been able to complete their assessments in summer 2020.</a:t>
            </a:r>
          </a:p>
          <a:p>
            <a:endParaRPr lang="en-GB" dirty="0"/>
          </a:p>
          <a:p>
            <a:r>
              <a:rPr lang="en-GB" dirty="0"/>
              <a:t>Other qualifications – some may also be subject to the calculated result approach. Others may require a different approach. This is still being worked on. Awarding bodies will be in touch with centres to set out the approach for each qual.</a:t>
            </a:r>
          </a:p>
          <a:p>
            <a:endParaRPr lang="en-GB" dirty="0"/>
          </a:p>
          <a:p>
            <a:r>
              <a:rPr lang="en-GB" dirty="0"/>
              <a:t>MCA and </a:t>
            </a:r>
            <a:r>
              <a:rPr lang="en-GB" dirty="0" err="1"/>
              <a:t>DoLS</a:t>
            </a:r>
            <a:r>
              <a:rPr lang="en-GB" dirty="0"/>
              <a:t> – guidance published specific to pandemic. However, all core principles remain. Best interest decisions must be made for individuals and not groups. Not anticipated that many changes to care and treatment will represent a </a:t>
            </a:r>
            <a:r>
              <a:rPr lang="en-GB" dirty="0" err="1"/>
              <a:t>DoL</a:t>
            </a:r>
            <a:r>
              <a:rPr lang="en-GB" dirty="0"/>
              <a:t>; where they are classified as a deprivation of liberty, most will not need a new </a:t>
            </a:r>
            <a:r>
              <a:rPr lang="en-GB" dirty="0" err="1"/>
              <a:t>DoLS</a:t>
            </a:r>
            <a:r>
              <a:rPr lang="en-GB" dirty="0"/>
              <a:t> authorisation. All changes relating to matters covered by the Public Health Orders (e.g. for self-isolating or restricting movement) are covered by this and do not need a </a:t>
            </a:r>
            <a:r>
              <a:rPr lang="en-GB" dirty="0" err="1"/>
              <a:t>DoLs</a:t>
            </a:r>
            <a:r>
              <a:rPr lang="en-GB" dirty="0"/>
              <a:t> authorisation on top.</a:t>
            </a:r>
          </a:p>
        </p:txBody>
      </p:sp>
      <p:sp>
        <p:nvSpPr>
          <p:cNvPr id="4" name="Slide Number Placeholder 3"/>
          <p:cNvSpPr>
            <a:spLocks noGrp="1"/>
          </p:cNvSpPr>
          <p:nvPr>
            <p:ph type="sldNum" sz="quarter" idx="5"/>
          </p:nvPr>
        </p:nvSpPr>
        <p:spPr/>
        <p:txBody>
          <a:bodyPr/>
          <a:lstStyle/>
          <a:p>
            <a:fld id="{D10253D3-EB3C-1342-BBE5-FE4A7880481B}" type="slidenum">
              <a:rPr lang="en-US" smtClean="0"/>
              <a:t>4</a:t>
            </a:fld>
            <a:endParaRPr lang="en-US"/>
          </a:p>
        </p:txBody>
      </p:sp>
    </p:spTree>
    <p:extLst>
      <p:ext uri="{BB962C8B-B14F-4D97-AF65-F5344CB8AC3E}">
        <p14:creationId xmlns:p14="http://schemas.microsoft.com/office/powerpoint/2010/main" val="6802572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0253D3-EB3C-1342-BBE5-FE4A7880481B}" type="slidenum">
              <a:rPr lang="en-US" smtClean="0"/>
              <a:t>5</a:t>
            </a:fld>
            <a:endParaRPr lang="en-US"/>
          </a:p>
        </p:txBody>
      </p:sp>
    </p:spTree>
    <p:extLst>
      <p:ext uri="{BB962C8B-B14F-4D97-AF65-F5344CB8AC3E}">
        <p14:creationId xmlns:p14="http://schemas.microsoft.com/office/powerpoint/2010/main" val="2732136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As we move from an initial period of crisis management to a new, if temporary, state where home learning is the norm, we need to switch the focus from ‘providing some form of home learning’ to ‘providing a high quality home learning experience’ for all our off-site students. Natspec wants to support the development of these new approaches and ensure members can work together to share and learn from emerging best practice.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We have decided to establish a small number of task and finish groups who will proactively work on developing and collating guidance and resources to support colleges to deliver a high-quality home-learning service. These groups will draw on the existing good practice already forming in the sector and provide additional ideas for how best to develop resources, support and delivery.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To join a group, you need to be an experienced practitioner with ideas to share, rather than someone on the look out for ideas. Interested? Send Ruth P the name, email and address of the individual wanting to join and the specific group they want to join. Participants must be able to commit around 6 hours to a combination of virtual meetings and research/review activity in the next two weeks.  Some of these groups may end up combined.</a:t>
            </a:r>
          </a:p>
          <a:p>
            <a:endParaRPr lang="en-GB" dirty="0"/>
          </a:p>
        </p:txBody>
      </p:sp>
      <p:sp>
        <p:nvSpPr>
          <p:cNvPr id="4" name="Slide Number Placeholder 3"/>
          <p:cNvSpPr>
            <a:spLocks noGrp="1"/>
          </p:cNvSpPr>
          <p:nvPr>
            <p:ph type="sldNum" sz="quarter" idx="5"/>
          </p:nvPr>
        </p:nvSpPr>
        <p:spPr/>
        <p:txBody>
          <a:bodyPr/>
          <a:lstStyle/>
          <a:p>
            <a:fld id="{D10253D3-EB3C-1342-BBE5-FE4A7880481B}" type="slidenum">
              <a:rPr lang="en-US" smtClean="0"/>
              <a:t>6</a:t>
            </a:fld>
            <a:endParaRPr lang="en-US"/>
          </a:p>
        </p:txBody>
      </p:sp>
    </p:spTree>
    <p:extLst>
      <p:ext uri="{BB962C8B-B14F-4D97-AF65-F5344CB8AC3E}">
        <p14:creationId xmlns:p14="http://schemas.microsoft.com/office/powerpoint/2010/main" val="7628739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Upcoming webinars include topics such as general intro to remote teaching, remote therapy, introduction to free </a:t>
            </a:r>
            <a:r>
              <a:rPr lang="en-GB" dirty="0" err="1"/>
              <a:t>Databridge</a:t>
            </a:r>
            <a:r>
              <a:rPr lang="en-GB" dirty="0"/>
              <a:t> Goat platform to support home learning, accessible e-books…</a:t>
            </a:r>
          </a:p>
          <a:p>
            <a:endParaRPr lang="en-GB" dirty="0"/>
          </a:p>
        </p:txBody>
      </p:sp>
      <p:sp>
        <p:nvSpPr>
          <p:cNvPr id="4" name="Slide Number Placeholder 3"/>
          <p:cNvSpPr>
            <a:spLocks noGrp="1"/>
          </p:cNvSpPr>
          <p:nvPr>
            <p:ph type="sldNum" sz="quarter" idx="5"/>
          </p:nvPr>
        </p:nvSpPr>
        <p:spPr/>
        <p:txBody>
          <a:bodyPr/>
          <a:lstStyle/>
          <a:p>
            <a:fld id="{D10253D3-EB3C-1342-BBE5-FE4A7880481B}" type="slidenum">
              <a:rPr lang="en-US" smtClean="0"/>
              <a:t>7</a:t>
            </a:fld>
            <a:endParaRPr lang="en-US"/>
          </a:p>
        </p:txBody>
      </p:sp>
    </p:spTree>
    <p:extLst>
      <p:ext uri="{BB962C8B-B14F-4D97-AF65-F5344CB8AC3E}">
        <p14:creationId xmlns:p14="http://schemas.microsoft.com/office/powerpoint/2010/main" val="32830930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to our website and go through any latest guidance or news</a:t>
            </a:r>
          </a:p>
        </p:txBody>
      </p:sp>
      <p:sp>
        <p:nvSpPr>
          <p:cNvPr id="4" name="Slide Number Placeholder 3"/>
          <p:cNvSpPr>
            <a:spLocks noGrp="1"/>
          </p:cNvSpPr>
          <p:nvPr>
            <p:ph type="sldNum" sz="quarter" idx="5"/>
          </p:nvPr>
        </p:nvSpPr>
        <p:spPr/>
        <p:txBody>
          <a:bodyPr/>
          <a:lstStyle/>
          <a:p>
            <a:fld id="{D10253D3-EB3C-1342-BBE5-FE4A7880481B}" type="slidenum">
              <a:rPr lang="en-US" smtClean="0"/>
              <a:t>22</a:t>
            </a:fld>
            <a:endParaRPr lang="en-US"/>
          </a:p>
        </p:txBody>
      </p:sp>
    </p:spTree>
    <p:extLst>
      <p:ext uri="{BB962C8B-B14F-4D97-AF65-F5344CB8AC3E}">
        <p14:creationId xmlns:p14="http://schemas.microsoft.com/office/powerpoint/2010/main" val="24995393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Whether CPD, resources, lobbying, info….</a:t>
            </a:r>
          </a:p>
        </p:txBody>
      </p:sp>
      <p:sp>
        <p:nvSpPr>
          <p:cNvPr id="4" name="Slide Number Placeholder 3"/>
          <p:cNvSpPr>
            <a:spLocks noGrp="1"/>
          </p:cNvSpPr>
          <p:nvPr>
            <p:ph type="sldNum" sz="quarter" idx="5"/>
          </p:nvPr>
        </p:nvSpPr>
        <p:spPr/>
        <p:txBody>
          <a:bodyPr/>
          <a:lstStyle/>
          <a:p>
            <a:fld id="{D10253D3-EB3C-1342-BBE5-FE4A7880481B}" type="slidenum">
              <a:rPr lang="en-US" smtClean="0"/>
              <a:t>23</a:t>
            </a:fld>
            <a:endParaRPr lang="en-US"/>
          </a:p>
        </p:txBody>
      </p:sp>
    </p:spTree>
    <p:extLst>
      <p:ext uri="{BB962C8B-B14F-4D97-AF65-F5344CB8AC3E}">
        <p14:creationId xmlns:p14="http://schemas.microsoft.com/office/powerpoint/2010/main" val="109228667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01">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0651D073-F696-4B27-86FF-2C0DF59172E5}"/>
              </a:ext>
              <a:ext uri="{C183D7F6-B498-43B3-948B-1728B52AA6E4}">
                <adec:decorative xmlns:adec="http://schemas.microsoft.com/office/drawing/2017/decorative" val="1"/>
              </a:ext>
            </a:extLst>
          </p:cNvPr>
          <p:cNvSpPr/>
          <p:nvPr userDrawn="1"/>
        </p:nvSpPr>
        <p:spPr>
          <a:xfrm>
            <a:off x="-1" y="1867066"/>
            <a:ext cx="8869453" cy="2400603"/>
          </a:xfrm>
          <a:prstGeom prst="homePlat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7CD58218-2BD1-446B-A432-2475FDCBABF0}"/>
              </a:ext>
            </a:extLst>
          </p:cNvPr>
          <p:cNvSpPr>
            <a:spLocks noGrp="1"/>
          </p:cNvSpPr>
          <p:nvPr>
            <p:ph type="title"/>
          </p:nvPr>
        </p:nvSpPr>
        <p:spPr>
          <a:xfrm>
            <a:off x="529559" y="2150717"/>
            <a:ext cx="6925263" cy="1924893"/>
          </a:xfrm>
        </p:spPr>
        <p:txBody>
          <a:bodyPr/>
          <a:lstStyle>
            <a:lvl1pPr>
              <a:defRPr sz="5400">
                <a:solidFill>
                  <a:schemeClr val="bg1"/>
                </a:solidFill>
              </a:defRPr>
            </a:lvl1pPr>
          </a:lstStyle>
          <a:p>
            <a:r>
              <a:rPr lang="en-US"/>
              <a:t>Click to edit Master title style</a:t>
            </a:r>
            <a:endParaRPr lang="en-GB" dirty="0"/>
          </a:p>
        </p:txBody>
      </p:sp>
      <p:sp>
        <p:nvSpPr>
          <p:cNvPr id="5" name="Subtitle 2">
            <a:extLst>
              <a:ext uri="{FF2B5EF4-FFF2-40B4-BE49-F238E27FC236}">
                <a16:creationId xmlns:a16="http://schemas.microsoft.com/office/drawing/2014/main" id="{3B94F120-5170-4C4E-8406-2351950F225D}"/>
              </a:ext>
            </a:extLst>
          </p:cNvPr>
          <p:cNvSpPr>
            <a:spLocks noGrp="1"/>
          </p:cNvSpPr>
          <p:nvPr>
            <p:ph type="subTitle" idx="1"/>
          </p:nvPr>
        </p:nvSpPr>
        <p:spPr>
          <a:xfrm>
            <a:off x="534602" y="4428953"/>
            <a:ext cx="6400800" cy="1378131"/>
          </a:xfrm>
          <a:prstGeom prst="rect">
            <a:avLst/>
          </a:prstGeom>
        </p:spPr>
        <p:txBody>
          <a:bodyPr anchor="t" anchorCtr="0">
            <a:normAutofit/>
          </a:bodyPr>
          <a:lstStyle>
            <a:lvl1pPr marL="0" indent="0" algn="l">
              <a:buNone/>
              <a:defRPr b="0" i="0">
                <a:solidFill>
                  <a:srgbClr val="250E62"/>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Graphic 9">
            <a:extLst>
              <a:ext uri="{FF2B5EF4-FFF2-40B4-BE49-F238E27FC236}">
                <a16:creationId xmlns:a16="http://schemas.microsoft.com/office/drawing/2014/main" id="{4A9106AF-360D-4ED1-A803-800E119AED2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6633528"/>
            <a:ext cx="9144000" cy="224472"/>
          </a:xfrm>
          <a:prstGeom prst="rect">
            <a:avLst/>
          </a:prstGeom>
        </p:spPr>
      </p:pic>
    </p:spTree>
    <p:extLst>
      <p:ext uri="{BB962C8B-B14F-4D97-AF65-F5344CB8AC3E}">
        <p14:creationId xmlns:p14="http://schemas.microsoft.com/office/powerpoint/2010/main" val="324274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FA33E996-ED19-43C6-9D0C-538F54ACA71C}"/>
              </a:ext>
            </a:extLst>
          </p:cNvPr>
          <p:cNvSpPr/>
          <p:nvPr userDrawn="1"/>
        </p:nvSpPr>
        <p:spPr>
          <a:xfrm>
            <a:off x="7171509" y="0"/>
            <a:ext cx="1972490" cy="1946366"/>
          </a:xfrm>
          <a:prstGeom prst="rect">
            <a:avLst/>
          </a:prstGeom>
          <a:solidFill>
            <a:srgbClr val="99DFD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726316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5C35DA90-1192-4E1D-AF3C-5226A7B7490B}"/>
              </a:ext>
              <a:ext uri="{C183D7F6-B498-43B3-948B-1728B52AA6E4}">
                <adec:decorative xmlns:adec="http://schemas.microsoft.com/office/drawing/2017/decorative" val="1"/>
              </a:ext>
            </a:extLst>
          </p:cNvPr>
          <p:cNvSpPr/>
          <p:nvPr userDrawn="1"/>
        </p:nvSpPr>
        <p:spPr>
          <a:xfrm>
            <a:off x="0" y="221560"/>
            <a:ext cx="7156174" cy="1378958"/>
          </a:xfrm>
          <a:prstGeom prst="homePlat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solidFill>
            </a:endParaRPr>
          </a:p>
        </p:txBody>
      </p:sp>
      <p:sp>
        <p:nvSpPr>
          <p:cNvPr id="9" name="Title 8">
            <a:extLst>
              <a:ext uri="{FF2B5EF4-FFF2-40B4-BE49-F238E27FC236}">
                <a16:creationId xmlns:a16="http://schemas.microsoft.com/office/drawing/2014/main" id="{46C6B619-48D5-4FD0-9AAF-659A380F1E6D}"/>
              </a:ext>
            </a:extLst>
          </p:cNvPr>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32243" y="1828799"/>
            <a:ext cx="4278169" cy="4348165"/>
          </a:xfrm>
          <a:prstGeom prst="rect">
            <a:avLst/>
          </a:prstGeom>
        </p:spPr>
        <p:txBody>
          <a:bodyPr anchor="t" anchorCtr="0"/>
          <a:lstStyle>
            <a:lvl1pPr>
              <a:defRPr sz="2800" b="0" i="0">
                <a:latin typeface="Tahoma" panose="020B0604030504040204" pitchFamily="34" charset="0"/>
                <a:ea typeface="Tahoma" panose="020B0604030504040204" pitchFamily="34" charset="0"/>
                <a:cs typeface="Tahoma" panose="020B0604030504040204" pitchFamily="34" charset="0"/>
              </a:defRPr>
            </a:lvl1pPr>
            <a:lvl2pPr>
              <a:defRPr sz="2400" b="0" i="0">
                <a:latin typeface="Tahoma" panose="020B0604030504040204" pitchFamily="34" charset="0"/>
                <a:ea typeface="Tahoma" panose="020B0604030504040204" pitchFamily="34" charset="0"/>
                <a:cs typeface="Tahoma" panose="020B0604030504040204" pitchFamily="34" charset="0"/>
              </a:defRPr>
            </a:lvl2pPr>
            <a:lvl3pPr>
              <a:defRPr sz="2000" b="0" i="0">
                <a:latin typeface="Tahoma" panose="020B0604030504040204" pitchFamily="34" charset="0"/>
                <a:ea typeface="Tahoma" panose="020B0604030504040204" pitchFamily="34" charset="0"/>
                <a:cs typeface="Tahoma" panose="020B0604030504040204" pitchFamily="34" charset="0"/>
              </a:defRPr>
            </a:lvl3pPr>
            <a:lvl4pPr>
              <a:defRPr sz="1800" b="0" i="0">
                <a:latin typeface="Tahoma" panose="020B0604030504040204" pitchFamily="34" charset="0"/>
                <a:ea typeface="Tahoma" panose="020B0604030504040204" pitchFamily="34" charset="0"/>
                <a:cs typeface="Tahoma" panose="020B0604030504040204" pitchFamily="34" charset="0"/>
              </a:defRPr>
            </a:lvl4pPr>
            <a:lvl5pPr>
              <a:defRPr sz="1800" b="0" i="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199" y="1828800"/>
            <a:ext cx="4163558" cy="4348164"/>
          </a:xfrm>
          <a:prstGeom prst="rect">
            <a:avLst/>
          </a:prstGeom>
        </p:spPr>
        <p:txBody>
          <a:bodyPr anchor="t" anchorCtr="0"/>
          <a:lstStyle>
            <a:lvl1pPr>
              <a:defRPr sz="2800" b="0" i="0">
                <a:latin typeface="Tahoma" panose="020B0604030504040204" pitchFamily="34" charset="0"/>
                <a:ea typeface="Tahoma" panose="020B0604030504040204" pitchFamily="34" charset="0"/>
                <a:cs typeface="Tahoma" panose="020B0604030504040204" pitchFamily="34" charset="0"/>
              </a:defRPr>
            </a:lvl1pPr>
            <a:lvl2pPr>
              <a:defRPr sz="2400" b="0" i="0">
                <a:latin typeface="Tahoma" panose="020B0604030504040204" pitchFamily="34" charset="0"/>
                <a:ea typeface="Tahoma" panose="020B0604030504040204" pitchFamily="34" charset="0"/>
                <a:cs typeface="Tahoma" panose="020B0604030504040204" pitchFamily="34" charset="0"/>
              </a:defRPr>
            </a:lvl2pPr>
            <a:lvl3pPr>
              <a:defRPr sz="2000" b="0" i="0">
                <a:latin typeface="Tahoma" panose="020B0604030504040204" pitchFamily="34" charset="0"/>
                <a:ea typeface="Tahoma" panose="020B0604030504040204" pitchFamily="34" charset="0"/>
                <a:cs typeface="Tahoma" panose="020B0604030504040204" pitchFamily="34" charset="0"/>
              </a:defRPr>
            </a:lvl3pPr>
            <a:lvl4pPr>
              <a:defRPr sz="1800" b="0" i="0">
                <a:latin typeface="Tahoma" panose="020B0604030504040204" pitchFamily="34" charset="0"/>
                <a:ea typeface="Tahoma" panose="020B0604030504040204" pitchFamily="34" charset="0"/>
                <a:cs typeface="Tahoma" panose="020B0604030504040204" pitchFamily="34" charset="0"/>
              </a:defRPr>
            </a:lvl4pPr>
            <a:lvl5pPr>
              <a:defRPr sz="1800" b="0" i="0">
                <a:latin typeface="Tahoma" panose="020B0604030504040204" pitchFamily="34" charset="0"/>
                <a:ea typeface="Tahoma" panose="020B0604030504040204" pitchFamily="34" charset="0"/>
                <a:cs typeface="Tahoma" panose="020B060403050404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013548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07D50-ED47-4F8B-AE3E-F3687BF4A4D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568437-1BAD-4F76-9FA1-8395C41D7C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15108B5-AE13-49AE-9B2C-351F4E89495D}"/>
              </a:ext>
            </a:extLst>
          </p:cNvPr>
          <p:cNvSpPr>
            <a:spLocks noGrp="1"/>
          </p:cNvSpPr>
          <p:nvPr>
            <p:ph type="dt" sz="half" idx="10"/>
          </p:nvPr>
        </p:nvSpPr>
        <p:spPr/>
        <p:txBody>
          <a:bodyPr/>
          <a:lstStyle/>
          <a:p>
            <a:fld id="{55EFE58A-B491-4981-8185-DD7F13700537}" type="datetime1">
              <a:rPr lang="en-GB" smtClean="0"/>
              <a:t>24/04/2020</a:t>
            </a:fld>
            <a:endParaRPr lang="en-GB"/>
          </a:p>
        </p:txBody>
      </p:sp>
      <p:sp>
        <p:nvSpPr>
          <p:cNvPr id="5" name="Footer Placeholder 4">
            <a:extLst>
              <a:ext uri="{FF2B5EF4-FFF2-40B4-BE49-F238E27FC236}">
                <a16:creationId xmlns:a16="http://schemas.microsoft.com/office/drawing/2014/main" id="{032C3366-B692-4B5A-AFB2-85F43939852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7735FAA-B37E-4721-AE2E-60362DF56169}"/>
              </a:ext>
            </a:extLst>
          </p:cNvPr>
          <p:cNvSpPr>
            <a:spLocks noGrp="1"/>
          </p:cNvSpPr>
          <p:nvPr>
            <p:ph type="sldNum" sz="quarter" idx="12"/>
          </p:nvPr>
        </p:nvSpPr>
        <p:spPr/>
        <p:txBody>
          <a:bodyPr/>
          <a:lstStyle/>
          <a:p>
            <a:fld id="{B64DF133-7462-4BD4-94B3-4B47691716F8}" type="slidenum">
              <a:rPr lang="en-GB" smtClean="0"/>
              <a:t>‹#›</a:t>
            </a:fld>
            <a:endParaRPr lang="en-GB"/>
          </a:p>
        </p:txBody>
      </p:sp>
    </p:spTree>
    <p:extLst>
      <p:ext uri="{BB962C8B-B14F-4D97-AF65-F5344CB8AC3E}">
        <p14:creationId xmlns:p14="http://schemas.microsoft.com/office/powerpoint/2010/main" val="35828258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02">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0651D073-F696-4B27-86FF-2C0DF59172E5}"/>
              </a:ext>
              <a:ext uri="{C183D7F6-B498-43B3-948B-1728B52AA6E4}">
                <adec:decorative xmlns:adec="http://schemas.microsoft.com/office/drawing/2017/decorative" val="1"/>
              </a:ext>
            </a:extLst>
          </p:cNvPr>
          <p:cNvSpPr/>
          <p:nvPr userDrawn="1"/>
        </p:nvSpPr>
        <p:spPr>
          <a:xfrm>
            <a:off x="-1" y="1867066"/>
            <a:ext cx="8869453" cy="2400603"/>
          </a:xfrm>
          <a:prstGeom prst="homePlate">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7CD58218-2BD1-446B-A432-2475FDCBABF0}"/>
              </a:ext>
            </a:extLst>
          </p:cNvPr>
          <p:cNvSpPr>
            <a:spLocks noGrp="1"/>
          </p:cNvSpPr>
          <p:nvPr>
            <p:ph type="title"/>
          </p:nvPr>
        </p:nvSpPr>
        <p:spPr>
          <a:xfrm>
            <a:off x="529559" y="2150717"/>
            <a:ext cx="6925263" cy="1924893"/>
          </a:xfrm>
        </p:spPr>
        <p:txBody>
          <a:bodyPr/>
          <a:lstStyle>
            <a:lvl1pPr>
              <a:defRPr sz="5400">
                <a:solidFill>
                  <a:schemeClr val="bg1"/>
                </a:solidFill>
              </a:defRPr>
            </a:lvl1pPr>
          </a:lstStyle>
          <a:p>
            <a:r>
              <a:rPr lang="en-US"/>
              <a:t>Click to edit Master title style</a:t>
            </a:r>
            <a:endParaRPr lang="en-GB" dirty="0"/>
          </a:p>
        </p:txBody>
      </p:sp>
      <p:sp>
        <p:nvSpPr>
          <p:cNvPr id="5" name="Subtitle 2">
            <a:extLst>
              <a:ext uri="{FF2B5EF4-FFF2-40B4-BE49-F238E27FC236}">
                <a16:creationId xmlns:a16="http://schemas.microsoft.com/office/drawing/2014/main" id="{3B94F120-5170-4C4E-8406-2351950F225D}"/>
              </a:ext>
            </a:extLst>
          </p:cNvPr>
          <p:cNvSpPr>
            <a:spLocks noGrp="1"/>
          </p:cNvSpPr>
          <p:nvPr>
            <p:ph type="subTitle" idx="1"/>
          </p:nvPr>
        </p:nvSpPr>
        <p:spPr>
          <a:xfrm>
            <a:off x="534602" y="4428953"/>
            <a:ext cx="6400800" cy="1378131"/>
          </a:xfrm>
          <a:prstGeom prst="rect">
            <a:avLst/>
          </a:prstGeom>
        </p:spPr>
        <p:txBody>
          <a:bodyPr anchor="t" anchorCtr="0">
            <a:normAutofit/>
          </a:bodyPr>
          <a:lstStyle>
            <a:lvl1pPr marL="0" indent="0" algn="l">
              <a:buNone/>
              <a:defRPr b="0" i="0">
                <a:solidFill>
                  <a:srgbClr val="250E62"/>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Graphic 9">
            <a:extLst>
              <a:ext uri="{FF2B5EF4-FFF2-40B4-BE49-F238E27FC236}">
                <a16:creationId xmlns:a16="http://schemas.microsoft.com/office/drawing/2014/main" id="{4A9106AF-360D-4ED1-A803-800E119AED2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6633528"/>
            <a:ext cx="9144000" cy="224472"/>
          </a:xfrm>
          <a:prstGeom prst="rect">
            <a:avLst/>
          </a:prstGeom>
        </p:spPr>
      </p:pic>
    </p:spTree>
    <p:extLst>
      <p:ext uri="{BB962C8B-B14F-4D97-AF65-F5344CB8AC3E}">
        <p14:creationId xmlns:p14="http://schemas.microsoft.com/office/powerpoint/2010/main" val="195283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03">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0651D073-F696-4B27-86FF-2C0DF59172E5}"/>
              </a:ext>
              <a:ext uri="{C183D7F6-B498-43B3-948B-1728B52AA6E4}">
                <adec:decorative xmlns:adec="http://schemas.microsoft.com/office/drawing/2017/decorative" val="1"/>
              </a:ext>
            </a:extLst>
          </p:cNvPr>
          <p:cNvSpPr/>
          <p:nvPr userDrawn="1"/>
        </p:nvSpPr>
        <p:spPr>
          <a:xfrm>
            <a:off x="-1" y="1867066"/>
            <a:ext cx="8869453" cy="2400603"/>
          </a:xfrm>
          <a:prstGeom prst="homePlate">
            <a:avLst/>
          </a:prstGeom>
          <a:solidFill>
            <a:schemeClr val="accent5"/>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7CD58218-2BD1-446B-A432-2475FDCBABF0}"/>
              </a:ext>
            </a:extLst>
          </p:cNvPr>
          <p:cNvSpPr>
            <a:spLocks noGrp="1"/>
          </p:cNvSpPr>
          <p:nvPr>
            <p:ph type="title"/>
          </p:nvPr>
        </p:nvSpPr>
        <p:spPr>
          <a:xfrm>
            <a:off x="529559" y="2150717"/>
            <a:ext cx="6925263" cy="1924893"/>
          </a:xfrm>
        </p:spPr>
        <p:txBody>
          <a:bodyPr/>
          <a:lstStyle>
            <a:lvl1pPr>
              <a:defRPr sz="5400">
                <a:solidFill>
                  <a:schemeClr val="bg1"/>
                </a:solidFill>
              </a:defRPr>
            </a:lvl1pPr>
          </a:lstStyle>
          <a:p>
            <a:r>
              <a:rPr lang="en-US"/>
              <a:t>Click to edit Master title style</a:t>
            </a:r>
            <a:endParaRPr lang="en-GB" dirty="0"/>
          </a:p>
        </p:txBody>
      </p:sp>
      <p:sp>
        <p:nvSpPr>
          <p:cNvPr id="5" name="Subtitle 2">
            <a:extLst>
              <a:ext uri="{FF2B5EF4-FFF2-40B4-BE49-F238E27FC236}">
                <a16:creationId xmlns:a16="http://schemas.microsoft.com/office/drawing/2014/main" id="{3B94F120-5170-4C4E-8406-2351950F225D}"/>
              </a:ext>
            </a:extLst>
          </p:cNvPr>
          <p:cNvSpPr>
            <a:spLocks noGrp="1"/>
          </p:cNvSpPr>
          <p:nvPr>
            <p:ph type="subTitle" idx="1"/>
          </p:nvPr>
        </p:nvSpPr>
        <p:spPr>
          <a:xfrm>
            <a:off x="534602" y="4428953"/>
            <a:ext cx="6400800" cy="1378131"/>
          </a:xfrm>
          <a:prstGeom prst="rect">
            <a:avLst/>
          </a:prstGeom>
        </p:spPr>
        <p:txBody>
          <a:bodyPr anchor="t" anchorCtr="0">
            <a:normAutofit/>
          </a:bodyPr>
          <a:lstStyle>
            <a:lvl1pPr marL="0" indent="0" algn="l">
              <a:buNone/>
              <a:defRPr b="0" i="0">
                <a:solidFill>
                  <a:srgbClr val="250E62"/>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Graphic 9">
            <a:extLst>
              <a:ext uri="{FF2B5EF4-FFF2-40B4-BE49-F238E27FC236}">
                <a16:creationId xmlns:a16="http://schemas.microsoft.com/office/drawing/2014/main" id="{4A9106AF-360D-4ED1-A803-800E119AED2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6633528"/>
            <a:ext cx="9144000" cy="224472"/>
          </a:xfrm>
          <a:prstGeom prst="rect">
            <a:avLst/>
          </a:prstGeom>
        </p:spPr>
      </p:pic>
    </p:spTree>
    <p:extLst>
      <p:ext uri="{BB962C8B-B14F-4D97-AF65-F5344CB8AC3E}">
        <p14:creationId xmlns:p14="http://schemas.microsoft.com/office/powerpoint/2010/main" val="2908944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04">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0651D073-F696-4B27-86FF-2C0DF59172E5}"/>
              </a:ext>
              <a:ext uri="{C183D7F6-B498-43B3-948B-1728B52AA6E4}">
                <adec:decorative xmlns:adec="http://schemas.microsoft.com/office/drawing/2017/decorative" val="1"/>
              </a:ext>
            </a:extLst>
          </p:cNvPr>
          <p:cNvSpPr/>
          <p:nvPr userDrawn="1"/>
        </p:nvSpPr>
        <p:spPr>
          <a:xfrm>
            <a:off x="-1" y="1867066"/>
            <a:ext cx="8869453" cy="2400603"/>
          </a:xfrm>
          <a:prstGeom prst="homePlate">
            <a:avLst/>
          </a:prstGeom>
          <a:solidFill>
            <a:schemeClr val="accent3"/>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solidFill>
                <a:schemeClr val="bg1"/>
              </a:solidFill>
            </a:endParaRPr>
          </a:p>
        </p:txBody>
      </p:sp>
      <p:sp>
        <p:nvSpPr>
          <p:cNvPr id="2" name="Title 1">
            <a:extLst>
              <a:ext uri="{FF2B5EF4-FFF2-40B4-BE49-F238E27FC236}">
                <a16:creationId xmlns:a16="http://schemas.microsoft.com/office/drawing/2014/main" id="{7CD58218-2BD1-446B-A432-2475FDCBABF0}"/>
              </a:ext>
            </a:extLst>
          </p:cNvPr>
          <p:cNvSpPr>
            <a:spLocks noGrp="1"/>
          </p:cNvSpPr>
          <p:nvPr>
            <p:ph type="title"/>
          </p:nvPr>
        </p:nvSpPr>
        <p:spPr>
          <a:xfrm>
            <a:off x="529559" y="2150717"/>
            <a:ext cx="6925263" cy="1924893"/>
          </a:xfrm>
        </p:spPr>
        <p:txBody>
          <a:bodyPr/>
          <a:lstStyle>
            <a:lvl1pPr>
              <a:defRPr sz="5400">
                <a:solidFill>
                  <a:schemeClr val="bg1"/>
                </a:solidFill>
              </a:defRPr>
            </a:lvl1pPr>
          </a:lstStyle>
          <a:p>
            <a:r>
              <a:rPr lang="en-US"/>
              <a:t>Click to edit Master title style</a:t>
            </a:r>
            <a:endParaRPr lang="en-GB" dirty="0"/>
          </a:p>
        </p:txBody>
      </p:sp>
      <p:sp>
        <p:nvSpPr>
          <p:cNvPr id="5" name="Subtitle 2">
            <a:extLst>
              <a:ext uri="{FF2B5EF4-FFF2-40B4-BE49-F238E27FC236}">
                <a16:creationId xmlns:a16="http://schemas.microsoft.com/office/drawing/2014/main" id="{3B94F120-5170-4C4E-8406-2351950F225D}"/>
              </a:ext>
            </a:extLst>
          </p:cNvPr>
          <p:cNvSpPr>
            <a:spLocks noGrp="1"/>
          </p:cNvSpPr>
          <p:nvPr>
            <p:ph type="subTitle" idx="1"/>
          </p:nvPr>
        </p:nvSpPr>
        <p:spPr>
          <a:xfrm>
            <a:off x="534602" y="4428953"/>
            <a:ext cx="6400800" cy="1378131"/>
          </a:xfrm>
          <a:prstGeom prst="rect">
            <a:avLst/>
          </a:prstGeom>
        </p:spPr>
        <p:txBody>
          <a:bodyPr anchor="t" anchorCtr="0">
            <a:normAutofit/>
          </a:bodyPr>
          <a:lstStyle>
            <a:lvl1pPr marL="0" indent="0" algn="l">
              <a:buNone/>
              <a:defRPr b="0" i="0">
                <a:solidFill>
                  <a:srgbClr val="250E62"/>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pic>
        <p:nvPicPr>
          <p:cNvPr id="10" name="Graphic 9">
            <a:extLst>
              <a:ext uri="{FF2B5EF4-FFF2-40B4-BE49-F238E27FC236}">
                <a16:creationId xmlns:a16="http://schemas.microsoft.com/office/drawing/2014/main" id="{4A9106AF-360D-4ED1-A803-800E119AED28}"/>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6633528"/>
            <a:ext cx="9144000" cy="224472"/>
          </a:xfrm>
          <a:prstGeom prst="rect">
            <a:avLst/>
          </a:prstGeom>
        </p:spPr>
      </p:pic>
    </p:spTree>
    <p:extLst>
      <p:ext uri="{BB962C8B-B14F-4D97-AF65-F5344CB8AC3E}">
        <p14:creationId xmlns:p14="http://schemas.microsoft.com/office/powerpoint/2010/main" val="34142501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rgbClr val="250E62"/>
        </a:solidFill>
        <a:effectLst/>
      </p:bgPr>
    </p:bg>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1DEE3287-F35B-4C99-8144-2CD2599340A8}"/>
              </a:ext>
            </a:extLst>
          </p:cNvPr>
          <p:cNvSpPr>
            <a:spLocks noGrp="1"/>
          </p:cNvSpPr>
          <p:nvPr>
            <p:ph type="title"/>
          </p:nvPr>
        </p:nvSpPr>
        <p:spPr>
          <a:xfrm>
            <a:off x="1476103" y="1907179"/>
            <a:ext cx="7079922" cy="1777055"/>
          </a:xfrm>
          <a:prstGeom prst="rect">
            <a:avLst/>
          </a:prstGeom>
        </p:spPr>
        <p:txBody>
          <a:bodyPr anchor="b">
            <a:normAutofit/>
          </a:bodyPr>
          <a:lstStyle>
            <a:lvl1pPr algn="r">
              <a:defRPr sz="5400" b="0">
                <a:solidFill>
                  <a:schemeClr val="bg1"/>
                </a:solidFill>
              </a:defRPr>
            </a:lvl1pPr>
          </a:lstStyle>
          <a:p>
            <a:r>
              <a:rPr lang="en-US"/>
              <a:t>Click to edit Master title style</a:t>
            </a:r>
            <a:endParaRPr lang="en-GB" dirty="0"/>
          </a:p>
        </p:txBody>
      </p:sp>
      <p:sp>
        <p:nvSpPr>
          <p:cNvPr id="6" name="Text Placeholder 5">
            <a:extLst>
              <a:ext uri="{FF2B5EF4-FFF2-40B4-BE49-F238E27FC236}">
                <a16:creationId xmlns:a16="http://schemas.microsoft.com/office/drawing/2014/main" id="{F676939F-0088-4D91-8CF7-B29F1B110BD8}"/>
              </a:ext>
            </a:extLst>
          </p:cNvPr>
          <p:cNvSpPr>
            <a:spLocks noGrp="1"/>
          </p:cNvSpPr>
          <p:nvPr>
            <p:ph type="body" sz="quarter" idx="11"/>
          </p:nvPr>
        </p:nvSpPr>
        <p:spPr>
          <a:xfrm>
            <a:off x="1476102" y="4192063"/>
            <a:ext cx="7079921" cy="1366838"/>
          </a:xfrm>
          <a:prstGeom prst="rect">
            <a:avLst/>
          </a:prstGeom>
        </p:spPr>
        <p:txBody>
          <a:bodyPr anchor="ctr">
            <a:normAutofit/>
          </a:bodyPr>
          <a:lstStyle>
            <a:lvl1pPr marL="0" indent="0" algn="r">
              <a:buNone/>
              <a:defRPr sz="4000" b="0">
                <a:solidFill>
                  <a:schemeClr val="bg1"/>
                </a:solidFill>
              </a:defRPr>
            </a:lvl1pPr>
          </a:lstStyle>
          <a:p>
            <a:pPr lvl="0"/>
            <a:r>
              <a:rPr lang="en-US"/>
              <a:t>Click to edit Master text styles</a:t>
            </a:r>
          </a:p>
        </p:txBody>
      </p:sp>
      <p:cxnSp>
        <p:nvCxnSpPr>
          <p:cNvPr id="7" name="Straight Connector 6">
            <a:extLst>
              <a:ext uri="{FF2B5EF4-FFF2-40B4-BE49-F238E27FC236}">
                <a16:creationId xmlns:a16="http://schemas.microsoft.com/office/drawing/2014/main" id="{070735F1-EB60-493D-A9FB-991EFCF53782}"/>
              </a:ext>
            </a:extLst>
          </p:cNvPr>
          <p:cNvCxnSpPr>
            <a:cxnSpLocks/>
          </p:cNvCxnSpPr>
          <p:nvPr userDrawn="1"/>
        </p:nvCxnSpPr>
        <p:spPr>
          <a:xfrm>
            <a:off x="1476103" y="3941099"/>
            <a:ext cx="7079921" cy="0"/>
          </a:xfrm>
          <a:prstGeom prst="line">
            <a:avLst/>
          </a:prstGeom>
          <a:ln w="76200"/>
          <a:effectLst/>
        </p:spPr>
        <p:style>
          <a:lnRef idx="2">
            <a:schemeClr val="accent1"/>
          </a:lnRef>
          <a:fillRef idx="0">
            <a:schemeClr val="accent1"/>
          </a:fillRef>
          <a:effectRef idx="1">
            <a:schemeClr val="accent1"/>
          </a:effectRef>
          <a:fontRef idx="minor">
            <a:schemeClr val="tx1"/>
          </a:fontRef>
        </p:style>
      </p:cxnSp>
      <p:pic>
        <p:nvPicPr>
          <p:cNvPr id="10" name="Graphic 9">
            <a:extLst>
              <a:ext uri="{FF2B5EF4-FFF2-40B4-BE49-F238E27FC236}">
                <a16:creationId xmlns:a16="http://schemas.microsoft.com/office/drawing/2014/main" id="{5FB1E4E8-5FEF-4B28-B412-99ABCDBD41B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6633528"/>
            <a:ext cx="9144000" cy="224472"/>
          </a:xfrm>
          <a:prstGeom prst="rect">
            <a:avLst/>
          </a:prstGeom>
        </p:spPr>
      </p:pic>
      <p:sp>
        <p:nvSpPr>
          <p:cNvPr id="3" name="Rectangle 2">
            <a:extLst>
              <a:ext uri="{FF2B5EF4-FFF2-40B4-BE49-F238E27FC236}">
                <a16:creationId xmlns:a16="http://schemas.microsoft.com/office/drawing/2014/main" id="{9D7AC2ED-6544-43EC-A034-9A3274D62F79}"/>
              </a:ext>
            </a:extLst>
          </p:cNvPr>
          <p:cNvSpPr/>
          <p:nvPr userDrawn="1"/>
        </p:nvSpPr>
        <p:spPr>
          <a:xfrm>
            <a:off x="7169727" y="0"/>
            <a:ext cx="1974273" cy="1777053"/>
          </a:xfrm>
          <a:prstGeom prst="rect">
            <a:avLst/>
          </a:prstGeom>
          <a:solidFill>
            <a:srgbClr val="250E62"/>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01909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Main Content Slide">
    <p:spTree>
      <p:nvGrpSpPr>
        <p:cNvPr id="1" name=""/>
        <p:cNvGrpSpPr/>
        <p:nvPr/>
      </p:nvGrpSpPr>
      <p:grpSpPr>
        <a:xfrm>
          <a:off x="0" y="0"/>
          <a:ext cx="0" cy="0"/>
          <a:chOff x="0" y="0"/>
          <a:chExt cx="0" cy="0"/>
        </a:xfrm>
      </p:grpSpPr>
      <p:sp>
        <p:nvSpPr>
          <p:cNvPr id="13" name="Arrow: Pentagon 12">
            <a:extLst>
              <a:ext uri="{FF2B5EF4-FFF2-40B4-BE49-F238E27FC236}">
                <a16:creationId xmlns:a16="http://schemas.microsoft.com/office/drawing/2014/main" id="{AA6D5E15-7ACA-4DF3-9E44-CFA64CAEA631}"/>
              </a:ext>
              <a:ext uri="{C183D7F6-B498-43B3-948B-1728B52AA6E4}">
                <adec:decorative xmlns:adec="http://schemas.microsoft.com/office/drawing/2017/decorative" val="1"/>
              </a:ext>
            </a:extLst>
          </p:cNvPr>
          <p:cNvSpPr/>
          <p:nvPr userDrawn="1"/>
        </p:nvSpPr>
        <p:spPr>
          <a:xfrm>
            <a:off x="0" y="191743"/>
            <a:ext cx="7156174" cy="1378958"/>
          </a:xfrm>
          <a:prstGeom prst="homePlat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solidFill>
            </a:endParaRPr>
          </a:p>
        </p:txBody>
      </p:sp>
      <p:sp>
        <p:nvSpPr>
          <p:cNvPr id="9" name="Title 8">
            <a:extLst>
              <a:ext uri="{FF2B5EF4-FFF2-40B4-BE49-F238E27FC236}">
                <a16:creationId xmlns:a16="http://schemas.microsoft.com/office/drawing/2014/main" id="{DDE62A12-EFA1-4E0C-9373-DE83E0725AF3}"/>
              </a:ext>
            </a:extLst>
          </p:cNvPr>
          <p:cNvSpPr>
            <a:spLocks noGrp="1"/>
          </p:cNvSpPr>
          <p:nvPr>
            <p:ph type="title"/>
          </p:nvPr>
        </p:nvSpPr>
        <p:spPr>
          <a:xfrm>
            <a:off x="332243" y="365126"/>
            <a:ext cx="6823931" cy="1096690"/>
          </a:xfrm>
        </p:spPr>
        <p:txBody>
          <a:bodyPr/>
          <a:lstStyle>
            <a:lvl1pPr>
              <a:defRPr sz="3600"/>
            </a:lvl1pPr>
          </a:lstStyle>
          <a:p>
            <a:r>
              <a:rPr lang="en-US"/>
              <a:t>Click to edit Master title style</a:t>
            </a:r>
            <a:endParaRPr lang="en-GB" dirty="0"/>
          </a:p>
        </p:txBody>
      </p:sp>
      <p:sp>
        <p:nvSpPr>
          <p:cNvPr id="12" name="Text Placeholder 11">
            <a:extLst>
              <a:ext uri="{FF2B5EF4-FFF2-40B4-BE49-F238E27FC236}">
                <a16:creationId xmlns:a16="http://schemas.microsoft.com/office/drawing/2014/main" id="{B4875B26-5C39-466B-AD70-8D0BB4BFA10C}"/>
              </a:ext>
            </a:extLst>
          </p:cNvPr>
          <p:cNvSpPr>
            <a:spLocks noGrp="1"/>
          </p:cNvSpPr>
          <p:nvPr>
            <p:ph type="body" sz="quarter" idx="10"/>
          </p:nvPr>
        </p:nvSpPr>
        <p:spPr>
          <a:xfrm>
            <a:off x="332242" y="1828800"/>
            <a:ext cx="8479516" cy="4348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268567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Main Content Slide 2">
    <p:spTree>
      <p:nvGrpSpPr>
        <p:cNvPr id="1" name=""/>
        <p:cNvGrpSpPr/>
        <p:nvPr/>
      </p:nvGrpSpPr>
      <p:grpSpPr>
        <a:xfrm>
          <a:off x="0" y="0"/>
          <a:ext cx="0" cy="0"/>
          <a:chOff x="0" y="0"/>
          <a:chExt cx="0" cy="0"/>
        </a:xfrm>
      </p:grpSpPr>
      <p:sp>
        <p:nvSpPr>
          <p:cNvPr id="7" name="Rectangle 6">
            <a:extLst>
              <a:ext uri="{C183D7F6-B498-43B3-948B-1728B52AA6E4}">
                <adec:decorative xmlns:adec="http://schemas.microsoft.com/office/drawing/2017/decorative" val="1"/>
              </a:ext>
            </a:extLst>
          </p:cNvPr>
          <p:cNvSpPr/>
          <p:nvPr userDrawn="1"/>
        </p:nvSpPr>
        <p:spPr>
          <a:xfrm>
            <a:off x="7262192" y="221560"/>
            <a:ext cx="1695196" cy="1459326"/>
          </a:xfrm>
          <a:prstGeom prst="rect">
            <a:avLst/>
          </a:prstGeom>
          <a:solidFill>
            <a:srgbClr val="99DFD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Arrow: Pentagon 13">
            <a:extLst>
              <a:ext uri="{FF2B5EF4-FFF2-40B4-BE49-F238E27FC236}">
                <a16:creationId xmlns:a16="http://schemas.microsoft.com/office/drawing/2014/main" id="{43227CDE-977C-4094-9294-E2C4CF7BD9E9}"/>
              </a:ext>
            </a:extLst>
          </p:cNvPr>
          <p:cNvSpPr/>
          <p:nvPr userDrawn="1"/>
        </p:nvSpPr>
        <p:spPr>
          <a:xfrm>
            <a:off x="0" y="221560"/>
            <a:ext cx="8811756" cy="1378958"/>
          </a:xfrm>
          <a:prstGeom prst="homePlat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solidFill>
            </a:endParaRPr>
          </a:p>
        </p:txBody>
      </p:sp>
      <p:sp>
        <p:nvSpPr>
          <p:cNvPr id="12" name="Title 11">
            <a:extLst>
              <a:ext uri="{FF2B5EF4-FFF2-40B4-BE49-F238E27FC236}">
                <a16:creationId xmlns:a16="http://schemas.microsoft.com/office/drawing/2014/main" id="{DEE30451-FCF4-4D1A-BA99-8D7CF46B3382}"/>
              </a:ext>
            </a:extLst>
          </p:cNvPr>
          <p:cNvSpPr>
            <a:spLocks noGrp="1"/>
          </p:cNvSpPr>
          <p:nvPr>
            <p:ph type="title"/>
          </p:nvPr>
        </p:nvSpPr>
        <p:spPr>
          <a:xfrm>
            <a:off x="332243" y="365126"/>
            <a:ext cx="7779792" cy="1096690"/>
          </a:xfrm>
        </p:spPr>
        <p:txBody>
          <a:bodyPr/>
          <a:lstStyle/>
          <a:p>
            <a:r>
              <a:rPr lang="en-US"/>
              <a:t>Click to edit Master title style</a:t>
            </a:r>
            <a:endParaRPr lang="en-GB" dirty="0"/>
          </a:p>
        </p:txBody>
      </p:sp>
      <p:sp>
        <p:nvSpPr>
          <p:cNvPr id="13" name="Text Placeholder 11">
            <a:extLst>
              <a:ext uri="{FF2B5EF4-FFF2-40B4-BE49-F238E27FC236}">
                <a16:creationId xmlns:a16="http://schemas.microsoft.com/office/drawing/2014/main" id="{753AD5A5-4A7F-4D15-83F7-4999CD7DBFAB}"/>
              </a:ext>
            </a:extLst>
          </p:cNvPr>
          <p:cNvSpPr>
            <a:spLocks noGrp="1"/>
          </p:cNvSpPr>
          <p:nvPr>
            <p:ph type="body" sz="quarter" idx="10"/>
          </p:nvPr>
        </p:nvSpPr>
        <p:spPr>
          <a:xfrm>
            <a:off x="332242" y="1830038"/>
            <a:ext cx="8479516" cy="4348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9938003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and Content Slide">
    <p:spTree>
      <p:nvGrpSpPr>
        <p:cNvPr id="1" name=""/>
        <p:cNvGrpSpPr/>
        <p:nvPr/>
      </p:nvGrpSpPr>
      <p:grpSpPr>
        <a:xfrm>
          <a:off x="0" y="0"/>
          <a:ext cx="0" cy="0"/>
          <a:chOff x="0" y="0"/>
          <a:chExt cx="0" cy="0"/>
        </a:xfrm>
      </p:grpSpPr>
      <p:sp>
        <p:nvSpPr>
          <p:cNvPr id="11" name="Arrow: Pentagon 10">
            <a:extLst>
              <a:ext uri="{FF2B5EF4-FFF2-40B4-BE49-F238E27FC236}">
                <a16:creationId xmlns:a16="http://schemas.microsoft.com/office/drawing/2014/main" id="{1680CD84-31D2-4D92-9B3E-5F7D52CA3260}"/>
              </a:ext>
              <a:ext uri="{C183D7F6-B498-43B3-948B-1728B52AA6E4}">
                <adec:decorative xmlns:adec="http://schemas.microsoft.com/office/drawing/2017/decorative" val="1"/>
              </a:ext>
            </a:extLst>
          </p:cNvPr>
          <p:cNvSpPr/>
          <p:nvPr userDrawn="1"/>
        </p:nvSpPr>
        <p:spPr>
          <a:xfrm>
            <a:off x="0" y="221560"/>
            <a:ext cx="7156174" cy="1378958"/>
          </a:xfrm>
          <a:prstGeom prst="homePlate">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solidFill>
                <a:schemeClr val="bg1"/>
              </a:solidFill>
            </a:endParaRPr>
          </a:p>
        </p:txBody>
      </p:sp>
      <p:sp>
        <p:nvSpPr>
          <p:cNvPr id="7" name="Title 6">
            <a:extLst>
              <a:ext uri="{FF2B5EF4-FFF2-40B4-BE49-F238E27FC236}">
                <a16:creationId xmlns:a16="http://schemas.microsoft.com/office/drawing/2014/main" id="{E7A17315-A485-46C8-A1CF-396437E28AE0}"/>
              </a:ext>
            </a:extLst>
          </p:cNvPr>
          <p:cNvSpPr>
            <a:spLocks noGrp="1"/>
          </p:cNvSpPr>
          <p:nvPr>
            <p:ph type="title"/>
          </p:nvPr>
        </p:nvSpPr>
        <p:spPr>
          <a:xfrm>
            <a:off x="332243" y="365126"/>
            <a:ext cx="6823931" cy="1096690"/>
          </a:xfrm>
        </p:spPr>
        <p:txBody>
          <a:bodyPr/>
          <a:lstStyle/>
          <a:p>
            <a:r>
              <a:rPr lang="en-US"/>
              <a:t>Click to edit Master title style</a:t>
            </a:r>
            <a:endParaRPr lang="en-GB"/>
          </a:p>
        </p:txBody>
      </p:sp>
      <p:sp>
        <p:nvSpPr>
          <p:cNvPr id="8" name="Picture Placeholder 7"/>
          <p:cNvSpPr>
            <a:spLocks noGrp="1"/>
          </p:cNvSpPr>
          <p:nvPr>
            <p:ph type="pic" sz="quarter" idx="13"/>
          </p:nvPr>
        </p:nvSpPr>
        <p:spPr>
          <a:xfrm>
            <a:off x="332243" y="1828800"/>
            <a:ext cx="3090226" cy="4425686"/>
          </a:xfrm>
          <a:prstGeom prst="rect">
            <a:avLst/>
          </a:prstGeo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stStyle>
          <a:p>
            <a:r>
              <a:rPr lang="en-US"/>
              <a:t>Click icon to add picture</a:t>
            </a:r>
            <a:endParaRPr lang="en-US" dirty="0"/>
          </a:p>
        </p:txBody>
      </p:sp>
      <p:sp>
        <p:nvSpPr>
          <p:cNvPr id="3" name="Content Placeholder 2"/>
          <p:cNvSpPr>
            <a:spLocks noGrp="1"/>
          </p:cNvSpPr>
          <p:nvPr>
            <p:ph idx="1"/>
          </p:nvPr>
        </p:nvSpPr>
        <p:spPr>
          <a:xfrm>
            <a:off x="3722914" y="1828800"/>
            <a:ext cx="5088843" cy="4425686"/>
          </a:xfrm>
          <a:prstGeom prst="rect">
            <a:avLst/>
          </a:prstGeom>
        </p:spPr>
        <p:txBody>
          <a:bodyPr/>
          <a:lstStyle>
            <a:lvl1pPr>
              <a:defRPr b="0" i="0">
                <a:latin typeface="Tahoma" panose="020B0604030504040204" pitchFamily="34" charset="0"/>
                <a:ea typeface="Tahoma" panose="020B0604030504040204" pitchFamily="34" charset="0"/>
                <a:cs typeface="Tahoma" panose="020B0604030504040204" pitchFamily="34" charset="0"/>
              </a:defRPr>
            </a:lvl1pPr>
            <a:lvl2pPr>
              <a:defRPr b="0" i="0">
                <a:latin typeface="Tahoma" panose="020B0604030504040204" pitchFamily="34" charset="0"/>
                <a:ea typeface="Tahoma" panose="020B0604030504040204" pitchFamily="34" charset="0"/>
                <a:cs typeface="Tahoma" panose="020B0604030504040204" pitchFamily="34" charset="0"/>
              </a:defRPr>
            </a:lvl2pPr>
            <a:lvl3pPr>
              <a:defRPr b="0" i="0">
                <a:latin typeface="Tahoma" panose="020B0604030504040204" pitchFamily="34" charset="0"/>
                <a:ea typeface="Tahoma" panose="020B0604030504040204" pitchFamily="34" charset="0"/>
                <a:cs typeface="Tahoma" panose="020B0604030504040204" pitchFamily="34" charset="0"/>
              </a:defRPr>
            </a:lvl3pPr>
            <a:lvl4pPr>
              <a:defRPr b="0" i="0">
                <a:latin typeface="Tahoma" panose="020B0604030504040204" pitchFamily="34" charset="0"/>
                <a:ea typeface="Tahoma" panose="020B0604030504040204" pitchFamily="34" charset="0"/>
                <a:cs typeface="Tahoma" panose="020B0604030504040204" pitchFamily="34" charset="0"/>
              </a:defRPr>
            </a:lvl4pPr>
            <a:lvl5pPr>
              <a:defRPr b="0" i="0">
                <a:latin typeface="Tahoma" panose="020B0604030504040204" pitchFamily="34" charset="0"/>
                <a:ea typeface="Tahoma" panose="020B0604030504040204" pitchFamily="34" charset="0"/>
                <a:cs typeface="Tahoma" panose="020B060403050404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638256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with logo">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80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sv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sv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DFD5"/>
        </a:solidFill>
        <a:effectLst/>
      </p:bgPr>
    </p:bg>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96AD0A98-7A65-4974-9065-311B34802909}"/>
              </a:ext>
            </a:extLst>
          </p:cNvPr>
          <p:cNvSpPr>
            <a:spLocks noGrp="1"/>
          </p:cNvSpPr>
          <p:nvPr>
            <p:ph type="body" idx="1"/>
          </p:nvPr>
        </p:nvSpPr>
        <p:spPr>
          <a:xfrm>
            <a:off x="332242" y="1828800"/>
            <a:ext cx="8479516" cy="4348163"/>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Graphic 6">
            <a:extLst>
              <a:ext uri="{FF2B5EF4-FFF2-40B4-BE49-F238E27FC236}">
                <a16:creationId xmlns:a16="http://schemas.microsoft.com/office/drawing/2014/main" id="{ECFEB180-6E86-4FC0-9322-E9F90D9341E7}"/>
              </a:ext>
              <a:ext uri="{C183D7F6-B498-43B3-948B-1728B52AA6E4}">
                <adec:decorative xmlns:adec="http://schemas.microsoft.com/office/drawing/2017/decorative" val="1"/>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0" y="6633528"/>
            <a:ext cx="9144000" cy="224472"/>
          </a:xfrm>
          <a:prstGeom prst="rect">
            <a:avLst/>
          </a:prstGeom>
        </p:spPr>
      </p:pic>
      <p:pic>
        <p:nvPicPr>
          <p:cNvPr id="9" name="Graphic 8" descr="Natspec: The Voice of Specialist Further Education">
            <a:extLst>
              <a:ext uri="{FF2B5EF4-FFF2-40B4-BE49-F238E27FC236}">
                <a16:creationId xmlns:a16="http://schemas.microsoft.com/office/drawing/2014/main" id="{226DD6F5-9BD9-4512-BA6E-41C7A91E718D}"/>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7397127" y="221560"/>
            <a:ext cx="1414631" cy="1378958"/>
          </a:xfrm>
          <a:prstGeom prst="rect">
            <a:avLst/>
          </a:prstGeom>
        </p:spPr>
      </p:pic>
      <p:sp>
        <p:nvSpPr>
          <p:cNvPr id="12" name="Title Placeholder 11">
            <a:extLst>
              <a:ext uri="{FF2B5EF4-FFF2-40B4-BE49-F238E27FC236}">
                <a16:creationId xmlns:a16="http://schemas.microsoft.com/office/drawing/2014/main" id="{250C0A14-3249-4CAF-989A-6F96D6B4981A}"/>
              </a:ext>
            </a:extLst>
          </p:cNvPr>
          <p:cNvSpPr>
            <a:spLocks noGrp="1"/>
          </p:cNvSpPr>
          <p:nvPr>
            <p:ph type="title"/>
          </p:nvPr>
        </p:nvSpPr>
        <p:spPr>
          <a:xfrm>
            <a:off x="332244" y="365126"/>
            <a:ext cx="6108314" cy="1096690"/>
          </a:xfrm>
          <a:prstGeom prst="rect">
            <a:avLst/>
          </a:prstGeom>
        </p:spPr>
        <p:txBody>
          <a:bodyPr vert="horz" lIns="91440" tIns="45720" rIns="91440" bIns="45720" rtlCol="0" anchor="ctr">
            <a:noAutofit/>
          </a:bodyPr>
          <a:lstStyle/>
          <a:p>
            <a:r>
              <a:rPr lang="en-US"/>
              <a:t>Click to edit Master title style</a:t>
            </a:r>
            <a:endParaRPr lang="en-GB" dirty="0"/>
          </a:p>
        </p:txBody>
      </p:sp>
    </p:spTree>
    <p:extLst>
      <p:ext uri="{BB962C8B-B14F-4D97-AF65-F5344CB8AC3E}">
        <p14:creationId xmlns:p14="http://schemas.microsoft.com/office/powerpoint/2010/main" val="901632176"/>
      </p:ext>
    </p:extLst>
  </p:cSld>
  <p:clrMap bg1="lt1" tx1="dk1" bg2="lt2" tx2="dk2" accent1="accent1" accent2="accent2" accent3="accent3" accent4="accent4" accent5="accent5" accent6="accent6" hlink="hlink" folHlink="folHlink"/>
  <p:sldLayoutIdLst>
    <p:sldLayoutId id="2147483665" r:id="rId1"/>
    <p:sldLayoutId id="2147483662" r:id="rId2"/>
    <p:sldLayoutId id="2147483663" r:id="rId3"/>
    <p:sldLayoutId id="2147483664" r:id="rId4"/>
    <p:sldLayoutId id="2147483651" r:id="rId5"/>
    <p:sldLayoutId id="2147483658" r:id="rId6"/>
    <p:sldLayoutId id="2147483660" r:id="rId7"/>
    <p:sldLayoutId id="2147483659" r:id="rId8"/>
    <p:sldLayoutId id="2147483655" r:id="rId9"/>
    <p:sldLayoutId id="2147483661" r:id="rId10"/>
    <p:sldLayoutId id="2147483652" r:id="rId11"/>
    <p:sldLayoutId id="2147483666" r:id="rId12"/>
  </p:sldLayoutIdLst>
  <p:hf hdr="0" ftr="0" dt="0"/>
  <p:txStyles>
    <p:titleStyle>
      <a:lvl1pPr algn="l" defTabSz="457200" rtl="0" eaLnBrk="1" latinLnBrk="0" hangingPunct="1">
        <a:spcBef>
          <a:spcPct val="0"/>
        </a:spcBef>
        <a:buNone/>
        <a:defRPr sz="3600" kern="1200">
          <a:solidFill>
            <a:schemeClr val="bg1"/>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457200" rtl="0" eaLnBrk="1" latinLnBrk="0" hangingPunct="1">
        <a:spcBef>
          <a:spcPct val="20000"/>
        </a:spcBef>
        <a:buClr>
          <a:srgbClr val="00B097"/>
        </a:buClr>
        <a:buSzPct val="120000"/>
        <a:buFont typeface="Arial"/>
        <a:buChar char="•"/>
        <a:defRPr sz="3200" kern="1200">
          <a:solidFill>
            <a:srgbClr val="250E62"/>
          </a:solidFill>
          <a:latin typeface="Tahoma" panose="020B0604030504040204" pitchFamily="34" charset="0"/>
          <a:ea typeface="Tahoma" panose="020B0604030504040204" pitchFamily="34" charset="0"/>
          <a:cs typeface="Tahoma" panose="020B0604030504040204" pitchFamily="34" charset="0"/>
        </a:defRPr>
      </a:lvl1pPr>
      <a:lvl2pPr marL="914400" indent="-457200" algn="l" defTabSz="457200" rtl="0" eaLnBrk="1" latinLnBrk="0" hangingPunct="1">
        <a:spcBef>
          <a:spcPct val="20000"/>
        </a:spcBef>
        <a:buClr>
          <a:srgbClr val="991E66"/>
        </a:buClr>
        <a:buSzPct val="120000"/>
        <a:buFont typeface="Arial"/>
        <a:buChar char="•"/>
        <a:defRPr sz="2800" kern="1200">
          <a:solidFill>
            <a:srgbClr val="250E62"/>
          </a:solidFill>
          <a:latin typeface="Tahoma" panose="020B0604030504040204" pitchFamily="34" charset="0"/>
          <a:ea typeface="Tahoma" panose="020B0604030504040204" pitchFamily="34" charset="0"/>
          <a:cs typeface="Tahoma" panose="020B0604030504040204" pitchFamily="34" charset="0"/>
        </a:defRPr>
      </a:lvl2pPr>
      <a:lvl3pPr marL="1257300" indent="-342900" algn="l" defTabSz="457200" rtl="0" eaLnBrk="1" latinLnBrk="0" hangingPunct="1">
        <a:spcBef>
          <a:spcPct val="20000"/>
        </a:spcBef>
        <a:buClr>
          <a:srgbClr val="009FDF"/>
        </a:buClr>
        <a:buSzPct val="120000"/>
        <a:buFont typeface="Arial"/>
        <a:buChar char="•"/>
        <a:defRPr sz="2400" kern="1200">
          <a:solidFill>
            <a:srgbClr val="250E62"/>
          </a:solidFill>
          <a:latin typeface="Tahoma" panose="020B0604030504040204" pitchFamily="34" charset="0"/>
          <a:ea typeface="Tahoma" panose="020B0604030504040204" pitchFamily="34" charset="0"/>
          <a:cs typeface="Tahoma" panose="020B0604030504040204" pitchFamily="34" charset="0"/>
        </a:defRPr>
      </a:lvl3pPr>
      <a:lvl4pPr marL="1600200" indent="-228600" algn="l" defTabSz="457200" rtl="0" eaLnBrk="1" latinLnBrk="0" hangingPunct="1">
        <a:spcBef>
          <a:spcPct val="20000"/>
        </a:spcBef>
        <a:buClr>
          <a:srgbClr val="D69A2D"/>
        </a:buClr>
        <a:buSzPct val="120000"/>
        <a:buFont typeface="Arial"/>
        <a:buChar char="•"/>
        <a:defRPr sz="2000" kern="1200">
          <a:solidFill>
            <a:srgbClr val="250E62"/>
          </a:solidFill>
          <a:latin typeface="Tahoma" panose="020B0604030504040204" pitchFamily="34" charset="0"/>
          <a:ea typeface="Tahoma" panose="020B0604030504040204" pitchFamily="34" charset="0"/>
          <a:cs typeface="Tahoma" panose="020B0604030504040204" pitchFamily="34" charset="0"/>
        </a:defRPr>
      </a:lvl4pPr>
      <a:lvl5pPr marL="2057400" indent="-228600" algn="l" defTabSz="457200" rtl="0" eaLnBrk="1" latinLnBrk="0" hangingPunct="1">
        <a:spcBef>
          <a:spcPct val="20000"/>
        </a:spcBef>
        <a:buClr>
          <a:srgbClr val="250E62"/>
        </a:buClr>
        <a:buSzPct val="120000"/>
        <a:buFont typeface="Arial"/>
        <a:buChar char="•"/>
        <a:defRPr sz="2000" kern="1200">
          <a:solidFill>
            <a:srgbClr val="250E62"/>
          </a:solidFill>
          <a:latin typeface="Tahoma" panose="020B0604030504040204" pitchFamily="34" charset="0"/>
          <a:ea typeface="Tahoma" panose="020B0604030504040204" pitchFamily="34" charset="0"/>
          <a:cs typeface="Tahoma" panose="020B060403050404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hyperlink" Target="https://gov.wales/independent-special-post-16-institutions-ispis" TargetMode="Externa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hyperlink" Target="https://www.assembly.wales/en/gethome/e-petitions/Pages/petitiondetail.aspx?PetitionID=1801&amp;fbclid=IwAR0Bx9k16Rm6HHaSyERyG03bVwtAtgFaXOodo-fhP_fy4gu03TaPnCVmvok" TargetMode="Externa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s://natspec.org.uk/about-us/publications/covid-19-and-colleges-natspec-briefing/covid-19-government-advice/"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https://natspec.org.uk/about-us/publications/covid-19-and-colleges-natspec-briefing/covid-19-keeping-in-touch/" TargetMode="External"/><Relationship Id="rId5" Type="http://schemas.openxmlformats.org/officeDocument/2006/relationships/hyperlink" Target="https://natspec.org.uk/about-us/publications/covid-19-and-colleges-natspec-briefing/resources-supporting-students-learning/" TargetMode="External"/><Relationship Id="rId4" Type="http://schemas.openxmlformats.org/officeDocument/2006/relationships/hyperlink" Target="https://natspec.org.uk/about-us/publications/covid-19-and-colleges-natspec-briefing/covid-19-finance-business/"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www.gov.uk/government/collections/coronavirus-covid-19-guidance-for-schools-and-other-educational-settings" TargetMode="External"/><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hyperlink" Target="https://natspec.org.uk/about-us/publications/covid-19-and-colleges-natspec-briefing/resources-supporting-students-learning/"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hyperlink" Target="https://www.techability.org.uk/webinars/" TargetMode="External"/><Relationship Id="rId4" Type="http://schemas.openxmlformats.org/officeDocument/2006/relationships/hyperlink" Target="https://www.techability.org.uk/resources/aiding-learning-from-home/"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Natspec Wales meeting</a:t>
            </a:r>
          </a:p>
        </p:txBody>
      </p:sp>
      <p:sp>
        <p:nvSpPr>
          <p:cNvPr id="3" name="Subtitle 2"/>
          <p:cNvSpPr>
            <a:spLocks noGrp="1"/>
          </p:cNvSpPr>
          <p:nvPr>
            <p:ph type="subTitle" idx="1"/>
          </p:nvPr>
        </p:nvSpPr>
        <p:spPr/>
        <p:txBody>
          <a:bodyPr/>
          <a:lstStyle/>
          <a:p>
            <a:r>
              <a:rPr lang="en-US" dirty="0"/>
              <a:t>24 April</a:t>
            </a:r>
          </a:p>
        </p:txBody>
      </p:sp>
    </p:spTree>
    <p:extLst>
      <p:ext uri="{BB962C8B-B14F-4D97-AF65-F5344CB8AC3E}">
        <p14:creationId xmlns:p14="http://schemas.microsoft.com/office/powerpoint/2010/main" val="4039405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BE8F-A19C-48D3-A3A6-0C36FAC9D5DA}"/>
              </a:ext>
            </a:extLst>
          </p:cNvPr>
          <p:cNvSpPr>
            <a:spLocks noGrp="1"/>
          </p:cNvSpPr>
          <p:nvPr>
            <p:ph type="title"/>
          </p:nvPr>
        </p:nvSpPr>
        <p:spPr>
          <a:xfrm>
            <a:off x="332243" y="365126"/>
            <a:ext cx="6823931" cy="1096690"/>
          </a:xfrm>
        </p:spPr>
        <p:txBody>
          <a:bodyPr anchor="ctr">
            <a:normAutofit/>
          </a:bodyPr>
          <a:lstStyle/>
          <a:p>
            <a:r>
              <a:rPr lang="en-US" dirty="0"/>
              <a:t>Summary</a:t>
            </a:r>
            <a:endParaRPr lang="en-GB" dirty="0"/>
          </a:p>
        </p:txBody>
      </p:sp>
      <p:graphicFrame>
        <p:nvGraphicFramePr>
          <p:cNvPr id="5" name="Content Placeholder 2">
            <a:extLst>
              <a:ext uri="{FF2B5EF4-FFF2-40B4-BE49-F238E27FC236}">
                <a16:creationId xmlns:a16="http://schemas.microsoft.com/office/drawing/2014/main" id="{A2792C60-C9CB-4763-8607-B55168668DFC}"/>
              </a:ext>
            </a:extLst>
          </p:cNvPr>
          <p:cNvGraphicFramePr/>
          <p:nvPr>
            <p:extLst>
              <p:ext uri="{D42A27DB-BD31-4B8C-83A1-F6EECF244321}">
                <p14:modId xmlns:p14="http://schemas.microsoft.com/office/powerpoint/2010/main" val="1334965818"/>
              </p:ext>
            </p:extLst>
          </p:nvPr>
        </p:nvGraphicFramePr>
        <p:xfrm>
          <a:off x="287517" y="1800488"/>
          <a:ext cx="8113533" cy="442568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00251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BE8F-A19C-48D3-A3A6-0C36FAC9D5DA}"/>
              </a:ext>
            </a:extLst>
          </p:cNvPr>
          <p:cNvSpPr>
            <a:spLocks noGrp="1"/>
          </p:cNvSpPr>
          <p:nvPr>
            <p:ph type="title"/>
          </p:nvPr>
        </p:nvSpPr>
        <p:spPr/>
        <p:txBody>
          <a:bodyPr anchor="ctr">
            <a:normAutofit/>
          </a:bodyPr>
          <a:lstStyle/>
          <a:p>
            <a:pPr>
              <a:lnSpc>
                <a:spcPct val="90000"/>
              </a:lnSpc>
            </a:pPr>
            <a:r>
              <a:rPr lang="en-US" b="1"/>
              <a:t>Summary of  support for young people at home</a:t>
            </a:r>
            <a:endParaRPr lang="en-GB" b="1"/>
          </a:p>
        </p:txBody>
      </p:sp>
      <p:sp>
        <p:nvSpPr>
          <p:cNvPr id="4" name="Slide Number Placeholder 3">
            <a:extLst>
              <a:ext uri="{FF2B5EF4-FFF2-40B4-BE49-F238E27FC236}">
                <a16:creationId xmlns:a16="http://schemas.microsoft.com/office/drawing/2014/main" id="{770E71D3-232A-4896-8D49-11CB3FF8AB4A}"/>
              </a:ext>
            </a:extLst>
          </p:cNvPr>
          <p:cNvSpPr>
            <a:spLocks noGrp="1"/>
          </p:cNvSpPr>
          <p:nvPr>
            <p:ph type="sldNum" sz="quarter" idx="4294967295"/>
          </p:nvPr>
        </p:nvSpPr>
        <p:spPr/>
        <p:txBody>
          <a:bodyPr/>
          <a:lstStyle/>
          <a:p>
            <a:pPr>
              <a:spcAft>
                <a:spcPts val="600"/>
              </a:spcAft>
            </a:pPr>
            <a:fld id="{B64DF133-7462-4BD4-94B3-4B47691716F8}" type="slidenum">
              <a:rPr lang="en-GB" smtClean="0"/>
              <a:pPr>
                <a:spcAft>
                  <a:spcPts val="600"/>
                </a:spcAft>
              </a:pPr>
              <a:t>11</a:t>
            </a:fld>
            <a:endParaRPr lang="en-GB"/>
          </a:p>
        </p:txBody>
      </p:sp>
      <p:graphicFrame>
        <p:nvGraphicFramePr>
          <p:cNvPr id="6" name="Content Placeholder 2">
            <a:extLst>
              <a:ext uri="{FF2B5EF4-FFF2-40B4-BE49-F238E27FC236}">
                <a16:creationId xmlns:a16="http://schemas.microsoft.com/office/drawing/2014/main" id="{3DDC1DF9-D4B9-444E-830E-D1467BDBC137}"/>
              </a:ext>
            </a:extLst>
          </p:cNvPr>
          <p:cNvGraphicFramePr/>
          <p:nvPr>
            <p:extLst>
              <p:ext uri="{D42A27DB-BD31-4B8C-83A1-F6EECF244321}">
                <p14:modId xmlns:p14="http://schemas.microsoft.com/office/powerpoint/2010/main" val="3841148423"/>
              </p:ext>
            </p:extLst>
          </p:nvPr>
        </p:nvGraphicFramePr>
        <p:xfrm>
          <a:off x="332242" y="1828800"/>
          <a:ext cx="8479516" cy="43481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43721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2BE8F-A19C-48D3-A3A6-0C36FAC9D5DA}"/>
              </a:ext>
            </a:extLst>
          </p:cNvPr>
          <p:cNvSpPr>
            <a:spLocks noGrp="1"/>
          </p:cNvSpPr>
          <p:nvPr>
            <p:ph type="title"/>
          </p:nvPr>
        </p:nvSpPr>
        <p:spPr/>
        <p:txBody>
          <a:bodyPr/>
          <a:lstStyle/>
          <a:p>
            <a:r>
              <a:rPr lang="en-US" b="1" dirty="0"/>
              <a:t>Summary of  staffing issues</a:t>
            </a:r>
            <a:endParaRPr lang="en-GB" b="1" dirty="0"/>
          </a:p>
        </p:txBody>
      </p:sp>
      <p:sp>
        <p:nvSpPr>
          <p:cNvPr id="3" name="Content Placeholder 2">
            <a:extLst>
              <a:ext uri="{FF2B5EF4-FFF2-40B4-BE49-F238E27FC236}">
                <a16:creationId xmlns:a16="http://schemas.microsoft.com/office/drawing/2014/main" id="{22CA4213-445A-4528-A325-A575047B26DB}"/>
              </a:ext>
            </a:extLst>
          </p:cNvPr>
          <p:cNvSpPr>
            <a:spLocks noGrp="1"/>
          </p:cNvSpPr>
          <p:nvPr>
            <p:ph type="body" sz="quarter" idx="10"/>
          </p:nvPr>
        </p:nvSpPr>
        <p:spPr/>
        <p:txBody>
          <a:bodyPr>
            <a:normAutofit fontScale="62500" lnSpcReduction="20000"/>
          </a:bodyPr>
          <a:lstStyle/>
          <a:p>
            <a:endParaRPr lang="en-US" b="1" dirty="0"/>
          </a:p>
          <a:p>
            <a:r>
              <a:rPr lang="en-US" dirty="0"/>
              <a:t>One college has cancelled all annual leave</a:t>
            </a:r>
          </a:p>
          <a:p>
            <a:r>
              <a:rPr lang="en-US" dirty="0"/>
              <a:t>Average 6-15% drop in staff numbers due to employees  either shielding or self-isolating</a:t>
            </a:r>
          </a:p>
          <a:p>
            <a:r>
              <a:rPr lang="en-US" dirty="0"/>
              <a:t>One college is closed with all staff are working at home</a:t>
            </a:r>
          </a:p>
          <a:p>
            <a:r>
              <a:rPr lang="en-US" dirty="0"/>
              <a:t>One college has introduced a ‘furlough equivalent’ as workloads for some staff have diminished</a:t>
            </a:r>
          </a:p>
          <a:p>
            <a:r>
              <a:rPr lang="en-US" dirty="0"/>
              <a:t>As the reporting was undertaken over the Easter break,  colleges reported that many staff were on leave or not contracted to be working</a:t>
            </a:r>
          </a:p>
          <a:p>
            <a:r>
              <a:rPr lang="en-US" dirty="0"/>
              <a:t>One college reported a high proportion of staff with under lying health conditions who were undertaking 12 week isolation</a:t>
            </a:r>
          </a:p>
          <a:p>
            <a:r>
              <a:rPr lang="en-US" dirty="0"/>
              <a:t>Most colleges reported that a high proportion of staff were working at home (they also mentioned that Easter holidays were a contributing factor here)</a:t>
            </a:r>
          </a:p>
        </p:txBody>
      </p:sp>
      <p:sp>
        <p:nvSpPr>
          <p:cNvPr id="4" name="Slide Number Placeholder 3">
            <a:extLst>
              <a:ext uri="{FF2B5EF4-FFF2-40B4-BE49-F238E27FC236}">
                <a16:creationId xmlns:a16="http://schemas.microsoft.com/office/drawing/2014/main" id="{4D1C6CD0-C4BA-4BF1-9D9E-5BFD2580DF6D}"/>
              </a:ext>
            </a:extLst>
          </p:cNvPr>
          <p:cNvSpPr>
            <a:spLocks noGrp="1"/>
          </p:cNvSpPr>
          <p:nvPr>
            <p:ph type="sldNum" sz="quarter" idx="4294967295"/>
          </p:nvPr>
        </p:nvSpPr>
        <p:spPr/>
        <p:txBody>
          <a:bodyPr/>
          <a:lstStyle/>
          <a:p>
            <a:fld id="{B64DF133-7462-4BD4-94B3-4B47691716F8}" type="slidenum">
              <a:rPr lang="en-GB" smtClean="0"/>
              <a:t>12</a:t>
            </a:fld>
            <a:endParaRPr lang="en-GB"/>
          </a:p>
        </p:txBody>
      </p:sp>
    </p:spTree>
    <p:extLst>
      <p:ext uri="{BB962C8B-B14F-4D97-AF65-F5344CB8AC3E}">
        <p14:creationId xmlns:p14="http://schemas.microsoft.com/office/powerpoint/2010/main" val="28228669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6B61F4-3A2C-49D2-A052-DC805DF32CDD}"/>
              </a:ext>
            </a:extLst>
          </p:cNvPr>
          <p:cNvSpPr>
            <a:spLocks noGrp="1"/>
          </p:cNvSpPr>
          <p:nvPr>
            <p:ph type="title"/>
          </p:nvPr>
        </p:nvSpPr>
        <p:spPr/>
        <p:txBody>
          <a:bodyPr/>
          <a:lstStyle/>
          <a:p>
            <a:r>
              <a:rPr lang="en-GB" dirty="0"/>
              <a:t>3. Welsh Govt updates</a:t>
            </a:r>
          </a:p>
        </p:txBody>
      </p:sp>
      <p:sp>
        <p:nvSpPr>
          <p:cNvPr id="3" name="Text Placeholder 2">
            <a:extLst>
              <a:ext uri="{FF2B5EF4-FFF2-40B4-BE49-F238E27FC236}">
                <a16:creationId xmlns:a16="http://schemas.microsoft.com/office/drawing/2014/main" id="{9A587C9D-2AA9-440B-82DD-CA9EA2D94F4E}"/>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14020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lstStyle/>
          <a:p>
            <a:r>
              <a:rPr lang="en-US" dirty="0"/>
              <a:t>Welsh Government – ALN update</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p:txBody>
          <a:bodyPr/>
          <a:lstStyle/>
          <a:p>
            <a:r>
              <a:rPr lang="en-US" sz="2400" dirty="0"/>
              <a:t>Planned implementation has not changed. i.e. Act and code go live September 2021.</a:t>
            </a:r>
          </a:p>
          <a:p>
            <a:r>
              <a:rPr lang="en-US" sz="2400" dirty="0"/>
              <a:t>Final Code still planned to be laid before Assembly this year with publication in the autumn. No major changes anticipated.</a:t>
            </a:r>
          </a:p>
          <a:p>
            <a:r>
              <a:rPr lang="en-US" sz="2400" dirty="0"/>
              <a:t>A consultation on ‘capacity’ anticipated in the next few months.</a:t>
            </a:r>
          </a:p>
          <a:p>
            <a:r>
              <a:rPr lang="en-US" sz="2400" dirty="0"/>
              <a:t>Potential of a ‘National Platform’. WG recently gone out to tender for a scoping and costing exercise.</a:t>
            </a:r>
          </a:p>
          <a:p>
            <a:r>
              <a:rPr lang="en-US" sz="2400" dirty="0" err="1"/>
              <a:t>ALNCO</a:t>
            </a:r>
            <a:r>
              <a:rPr lang="en-US" sz="2400" dirty="0"/>
              <a:t> training in development.</a:t>
            </a:r>
          </a:p>
          <a:p>
            <a:r>
              <a:rPr lang="en-US" sz="2400" dirty="0"/>
              <a:t>Post-16 event still being planned. June dates likely to be revised. </a:t>
            </a:r>
            <a:endParaRPr lang="en-GB" sz="2400" dirty="0"/>
          </a:p>
        </p:txBody>
      </p:sp>
      <p:sp>
        <p:nvSpPr>
          <p:cNvPr id="4" name="Slide Number Placeholder 3">
            <a:extLst>
              <a:ext uri="{FF2B5EF4-FFF2-40B4-BE49-F238E27FC236}">
                <a16:creationId xmlns:a16="http://schemas.microsoft.com/office/drawing/2014/main" id="{3671CE8B-C39D-4035-875D-454BBC97E6CB}"/>
              </a:ext>
            </a:extLst>
          </p:cNvPr>
          <p:cNvSpPr>
            <a:spLocks noGrp="1"/>
          </p:cNvSpPr>
          <p:nvPr>
            <p:ph type="sldNum" sz="quarter" idx="4294967295"/>
          </p:nvPr>
        </p:nvSpPr>
        <p:spPr/>
        <p:txBody>
          <a:bodyPr/>
          <a:lstStyle/>
          <a:p>
            <a:fld id="{B64DF133-7462-4BD4-94B3-4B47691716F8}" type="slidenum">
              <a:rPr lang="en-GB" smtClean="0"/>
              <a:t>14</a:t>
            </a:fld>
            <a:endParaRPr lang="en-GB"/>
          </a:p>
        </p:txBody>
      </p:sp>
    </p:spTree>
    <p:extLst>
      <p:ext uri="{BB962C8B-B14F-4D97-AF65-F5344CB8AC3E}">
        <p14:creationId xmlns:p14="http://schemas.microsoft.com/office/powerpoint/2010/main" val="13796017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lstStyle/>
          <a:p>
            <a:r>
              <a:rPr lang="en-US" dirty="0"/>
              <a:t>Welsh Government – </a:t>
            </a:r>
            <a:r>
              <a:rPr lang="en-US" dirty="0" err="1"/>
              <a:t>Covid</a:t>
            </a:r>
            <a:r>
              <a:rPr lang="en-US" dirty="0"/>
              <a:t> 19 updates</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p:txBody>
          <a:bodyPr/>
          <a:lstStyle/>
          <a:p>
            <a:r>
              <a:rPr lang="en-US" sz="2400" dirty="0"/>
              <a:t>Response to Clare’s letter to Kirsty Williams is anticipated. Paul Jones said we should expect a response this week.</a:t>
            </a:r>
          </a:p>
          <a:p>
            <a:r>
              <a:rPr lang="en-US" sz="2400" dirty="0"/>
              <a:t>Informally we have been told it is likely to confirm that all aspects of education placements funding will be covered until June.</a:t>
            </a:r>
          </a:p>
          <a:p>
            <a:r>
              <a:rPr lang="en-US" sz="2400" dirty="0"/>
              <a:t>Paul Jones also liaising to confirm the position of placements funded solely by social and/or health care funding.</a:t>
            </a:r>
          </a:p>
          <a:p>
            <a:r>
              <a:rPr lang="en-US" sz="2400" dirty="0"/>
              <a:t>Welsh Govt would like us to confirm how many late applications to expect.</a:t>
            </a:r>
          </a:p>
          <a:p>
            <a:endParaRPr lang="en-GB" sz="2400" dirty="0"/>
          </a:p>
        </p:txBody>
      </p:sp>
    </p:spTree>
    <p:extLst>
      <p:ext uri="{BB962C8B-B14F-4D97-AF65-F5344CB8AC3E}">
        <p14:creationId xmlns:p14="http://schemas.microsoft.com/office/powerpoint/2010/main" val="16500235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lstStyle/>
          <a:p>
            <a:r>
              <a:rPr lang="en-US" dirty="0"/>
              <a:t>Welsh Government – </a:t>
            </a:r>
            <a:r>
              <a:rPr lang="en-US" dirty="0" err="1"/>
              <a:t>Covid</a:t>
            </a:r>
            <a:r>
              <a:rPr lang="en-US" dirty="0"/>
              <a:t> 19 updates</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p:txBody>
          <a:bodyPr/>
          <a:lstStyle/>
          <a:p>
            <a:r>
              <a:rPr lang="en-US" sz="2200" dirty="0"/>
              <a:t>Following todays meeting WG would like an indication of how many late applications to expect.</a:t>
            </a:r>
          </a:p>
          <a:p>
            <a:r>
              <a:rPr lang="en-GB" sz="2200" dirty="0" err="1"/>
              <a:t>WG</a:t>
            </a:r>
            <a:r>
              <a:rPr lang="en-GB" sz="2200" dirty="0"/>
              <a:t> open to us taking different and varied approaches to our assessments given it may be difficult/impossible to meet young people in person. Natspec currently have a working group focusing on best practice for colleges here.</a:t>
            </a:r>
          </a:p>
          <a:p>
            <a:r>
              <a:rPr lang="en-GB" sz="2200" dirty="0" err="1"/>
              <a:t>WG</a:t>
            </a:r>
            <a:r>
              <a:rPr lang="en-GB" sz="2200" dirty="0"/>
              <a:t> view on colleges who may be seeking extensions for learners who have been unable to complete their programmes due to the disruption caused by corona virus was that this can be accommodated within existing policy. </a:t>
            </a:r>
          </a:p>
          <a:p>
            <a:r>
              <a:rPr lang="en-US" sz="2200" dirty="0"/>
              <a:t>Paul Jones is also liaising on our behalf to confirm the position of placements funded solely by social and/or health care funding.</a:t>
            </a:r>
          </a:p>
          <a:p>
            <a:endParaRPr lang="en-US" sz="2200" dirty="0"/>
          </a:p>
          <a:p>
            <a:endParaRPr lang="en-GB" sz="2200" dirty="0"/>
          </a:p>
        </p:txBody>
      </p:sp>
      <p:sp>
        <p:nvSpPr>
          <p:cNvPr id="4" name="Slide Number Placeholder 3">
            <a:extLst>
              <a:ext uri="{FF2B5EF4-FFF2-40B4-BE49-F238E27FC236}">
                <a16:creationId xmlns:a16="http://schemas.microsoft.com/office/drawing/2014/main" id="{3671CE8B-C39D-4035-875D-454BBC97E6CB}"/>
              </a:ext>
            </a:extLst>
          </p:cNvPr>
          <p:cNvSpPr>
            <a:spLocks noGrp="1"/>
          </p:cNvSpPr>
          <p:nvPr>
            <p:ph type="sldNum" sz="quarter" idx="4294967295"/>
          </p:nvPr>
        </p:nvSpPr>
        <p:spPr/>
        <p:txBody>
          <a:bodyPr/>
          <a:lstStyle/>
          <a:p>
            <a:fld id="{B64DF133-7462-4BD4-94B3-4B47691716F8}" type="slidenum">
              <a:rPr lang="en-GB" smtClean="0"/>
              <a:t>16</a:t>
            </a:fld>
            <a:endParaRPr lang="en-GB"/>
          </a:p>
        </p:txBody>
      </p:sp>
    </p:spTree>
    <p:extLst>
      <p:ext uri="{BB962C8B-B14F-4D97-AF65-F5344CB8AC3E}">
        <p14:creationId xmlns:p14="http://schemas.microsoft.com/office/powerpoint/2010/main" val="2071366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0B818-0C3F-484A-82F3-2088FF7D1A5D}"/>
              </a:ext>
            </a:extLst>
          </p:cNvPr>
          <p:cNvSpPr>
            <a:spLocks noGrp="1"/>
          </p:cNvSpPr>
          <p:nvPr>
            <p:ph type="title"/>
          </p:nvPr>
        </p:nvSpPr>
        <p:spPr/>
        <p:txBody>
          <a:bodyPr/>
          <a:lstStyle/>
          <a:p>
            <a:r>
              <a:rPr lang="en-US" dirty="0">
                <a:hlinkClick r:id="rId2">
                  <a:extLst>
                    <a:ext uri="{A12FA001-AC4F-418D-AE19-62706E023703}">
                      <ahyp:hlinkClr xmlns:ahyp="http://schemas.microsoft.com/office/drawing/2018/hyperlinkcolor" val="tx"/>
                    </a:ext>
                  </a:extLst>
                </a:hlinkClick>
              </a:rPr>
              <a:t>Draft ALNET ISPI regulations consultation</a:t>
            </a:r>
            <a:endParaRPr lang="en-GB" dirty="0"/>
          </a:p>
        </p:txBody>
      </p:sp>
      <p:sp>
        <p:nvSpPr>
          <p:cNvPr id="3" name="Content Placeholder 2">
            <a:extLst>
              <a:ext uri="{FF2B5EF4-FFF2-40B4-BE49-F238E27FC236}">
                <a16:creationId xmlns:a16="http://schemas.microsoft.com/office/drawing/2014/main" id="{FCB4D453-19C0-4C7C-8F0C-8669EB52FAB3}"/>
              </a:ext>
            </a:extLst>
          </p:cNvPr>
          <p:cNvSpPr>
            <a:spLocks noGrp="1"/>
          </p:cNvSpPr>
          <p:nvPr>
            <p:ph type="body" sz="quarter" idx="10"/>
          </p:nvPr>
        </p:nvSpPr>
        <p:spPr/>
        <p:txBody>
          <a:bodyPr/>
          <a:lstStyle/>
          <a:p>
            <a:r>
              <a:rPr lang="en-US" sz="2600" dirty="0"/>
              <a:t>Ministerial letter 11/03/20</a:t>
            </a:r>
          </a:p>
          <a:p>
            <a:r>
              <a:rPr lang="en-US" sz="2600" dirty="0"/>
              <a:t>‘Following the consultation, my officials and I will consider what revisions to make to the draft ISPI regulations in light of the comments received.  It is intended that the final draft of the regulations will be laid before the National Assembly for Wales during the autumn term 2020, with a view to the main provisions of the Act and regulations commencing from September 2021’.</a:t>
            </a:r>
          </a:p>
          <a:p>
            <a:r>
              <a:rPr lang="en-US" sz="2600" dirty="0"/>
              <a:t>Consultation responses by 5th May 2020 </a:t>
            </a:r>
            <a:endParaRPr lang="en-GB" sz="2600" dirty="0"/>
          </a:p>
        </p:txBody>
      </p:sp>
      <p:sp>
        <p:nvSpPr>
          <p:cNvPr id="4" name="Slide Number Placeholder 3">
            <a:extLst>
              <a:ext uri="{FF2B5EF4-FFF2-40B4-BE49-F238E27FC236}">
                <a16:creationId xmlns:a16="http://schemas.microsoft.com/office/drawing/2014/main" id="{2AEC66A8-0FA2-4A35-8F56-A686063CEBA7}"/>
              </a:ext>
            </a:extLst>
          </p:cNvPr>
          <p:cNvSpPr>
            <a:spLocks noGrp="1"/>
          </p:cNvSpPr>
          <p:nvPr>
            <p:ph type="sldNum" sz="quarter" idx="4294967295"/>
          </p:nvPr>
        </p:nvSpPr>
        <p:spPr/>
        <p:txBody>
          <a:bodyPr/>
          <a:lstStyle/>
          <a:p>
            <a:fld id="{B64DF133-7462-4BD4-94B3-4B47691716F8}" type="slidenum">
              <a:rPr lang="en-GB" smtClean="0"/>
              <a:t>17</a:t>
            </a:fld>
            <a:endParaRPr lang="en-GB"/>
          </a:p>
        </p:txBody>
      </p:sp>
    </p:spTree>
    <p:extLst>
      <p:ext uri="{BB962C8B-B14F-4D97-AF65-F5344CB8AC3E}">
        <p14:creationId xmlns:p14="http://schemas.microsoft.com/office/powerpoint/2010/main" val="18390231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lstStyle/>
          <a:p>
            <a:r>
              <a:rPr lang="en-US" dirty="0"/>
              <a:t>ISPI  </a:t>
            </a:r>
            <a:r>
              <a:rPr lang="en-US"/>
              <a:t>Regs consultation</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a:xfrm>
            <a:off x="152400" y="1828800"/>
            <a:ext cx="8659358" cy="4348163"/>
          </a:xfrm>
        </p:spPr>
        <p:txBody>
          <a:bodyPr/>
          <a:lstStyle/>
          <a:p>
            <a:r>
              <a:rPr lang="en-US" sz="3000" dirty="0"/>
              <a:t>Question 1 – Do you agree with the information and arrangements required to be included in the list of independent special post-16 institutions (ISPIs)?  [see Regulations 5 &amp; 6]</a:t>
            </a:r>
          </a:p>
          <a:p>
            <a:r>
              <a:rPr lang="en-US" sz="3000" dirty="0"/>
              <a:t>Question 2 – Do you agree with the requirements to be complied with as a condition of being included in the list and the requirements to be complied with while an ISPI is included in the list? [see Regulation 7]</a:t>
            </a:r>
          </a:p>
          <a:p>
            <a:endParaRPr lang="en-GB" sz="3000" dirty="0"/>
          </a:p>
        </p:txBody>
      </p:sp>
    </p:spTree>
    <p:extLst>
      <p:ext uri="{BB962C8B-B14F-4D97-AF65-F5344CB8AC3E}">
        <p14:creationId xmlns:p14="http://schemas.microsoft.com/office/powerpoint/2010/main" val="3830492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9DFD5"/>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lstStyle/>
          <a:p>
            <a:r>
              <a:rPr lang="en-US" dirty="0"/>
              <a:t>ISPI  Regs consultation</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p:txBody>
          <a:bodyPr/>
          <a:lstStyle/>
          <a:p>
            <a:r>
              <a:rPr lang="en-US" dirty="0"/>
              <a:t>Question 3 – Are the procedures for making changes to the arrangements of the ISPI appropriate? [see Regulation 8]</a:t>
            </a:r>
          </a:p>
          <a:p>
            <a:endParaRPr lang="en-US" dirty="0"/>
          </a:p>
          <a:p>
            <a:pPr lvl="0"/>
            <a:r>
              <a:rPr lang="en-US" dirty="0"/>
              <a:t>Question 4 – Do you agree with the procedure for applying to be removed from the list? [see Regulations 9 &amp; 10]</a:t>
            </a:r>
          </a:p>
          <a:p>
            <a:endParaRPr lang="en-GB" dirty="0"/>
          </a:p>
        </p:txBody>
      </p:sp>
      <p:sp>
        <p:nvSpPr>
          <p:cNvPr id="4" name="Slide Number Placeholder 3">
            <a:extLst>
              <a:ext uri="{FF2B5EF4-FFF2-40B4-BE49-F238E27FC236}">
                <a16:creationId xmlns:a16="http://schemas.microsoft.com/office/drawing/2014/main" id="{0DF9884B-09A7-4A8C-8F1F-280DE9220C94}"/>
              </a:ext>
            </a:extLst>
          </p:cNvPr>
          <p:cNvSpPr>
            <a:spLocks noGrp="1"/>
          </p:cNvSpPr>
          <p:nvPr>
            <p:ph type="sldNum" sz="quarter" idx="4294967295"/>
          </p:nvPr>
        </p:nvSpPr>
        <p:spPr/>
        <p:txBody>
          <a:bodyPr/>
          <a:lstStyle/>
          <a:p>
            <a:endParaRPr lang="en-GB" dirty="0"/>
          </a:p>
        </p:txBody>
      </p:sp>
    </p:spTree>
    <p:extLst>
      <p:ext uri="{BB962C8B-B14F-4D97-AF65-F5344CB8AC3E}">
        <p14:creationId xmlns:p14="http://schemas.microsoft.com/office/powerpoint/2010/main" val="4165601748"/>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A4CFD-412E-487B-A14A-CA3FFC4FDA69}"/>
              </a:ext>
            </a:extLst>
          </p:cNvPr>
          <p:cNvSpPr>
            <a:spLocks noGrp="1"/>
          </p:cNvSpPr>
          <p:nvPr>
            <p:ph type="title"/>
          </p:nvPr>
        </p:nvSpPr>
        <p:spPr/>
        <p:txBody>
          <a:bodyPr/>
          <a:lstStyle/>
          <a:p>
            <a:r>
              <a:rPr lang="en-US" dirty="0"/>
              <a:t>Agenda</a:t>
            </a:r>
            <a:endParaRPr lang="en-GB" dirty="0"/>
          </a:p>
        </p:txBody>
      </p:sp>
      <p:sp>
        <p:nvSpPr>
          <p:cNvPr id="3" name="Content Placeholder 2">
            <a:extLst>
              <a:ext uri="{FF2B5EF4-FFF2-40B4-BE49-F238E27FC236}">
                <a16:creationId xmlns:a16="http://schemas.microsoft.com/office/drawing/2014/main" id="{FD85F413-1564-433B-9CF0-CA1A82D105FF}"/>
              </a:ext>
            </a:extLst>
          </p:cNvPr>
          <p:cNvSpPr>
            <a:spLocks noGrp="1"/>
          </p:cNvSpPr>
          <p:nvPr>
            <p:ph type="body" sz="quarter" idx="10"/>
          </p:nvPr>
        </p:nvSpPr>
        <p:spPr/>
        <p:txBody>
          <a:bodyPr/>
          <a:lstStyle/>
          <a:p>
            <a:pPr marL="514350" indent="-514350">
              <a:buFont typeface="+mj-lt"/>
              <a:buAutoNum type="arabicPeriod"/>
            </a:pPr>
            <a:r>
              <a:rPr lang="en-US" dirty="0"/>
              <a:t>UK updates</a:t>
            </a:r>
          </a:p>
          <a:p>
            <a:pPr marL="514350" indent="-514350">
              <a:buFont typeface="+mj-lt"/>
              <a:buAutoNum type="arabicPeriod"/>
            </a:pPr>
            <a:r>
              <a:rPr lang="en-US" dirty="0"/>
              <a:t>Welsh Colleges overview</a:t>
            </a:r>
          </a:p>
          <a:p>
            <a:pPr marL="514350" indent="-514350">
              <a:buFont typeface="+mj-lt"/>
              <a:buAutoNum type="arabicPeriod"/>
            </a:pPr>
            <a:r>
              <a:rPr lang="en-US" dirty="0"/>
              <a:t>Welsh Government liaison updates</a:t>
            </a:r>
          </a:p>
          <a:p>
            <a:pPr marL="514350" indent="-514350">
              <a:buFont typeface="+mj-lt"/>
              <a:buAutoNum type="arabicPeriod"/>
            </a:pPr>
            <a:r>
              <a:rPr lang="en-US" dirty="0"/>
              <a:t>ISPI regulations consultation</a:t>
            </a:r>
          </a:p>
          <a:p>
            <a:pPr marL="514350" indent="-514350">
              <a:buFont typeface="+mj-lt"/>
              <a:buAutoNum type="arabicPeriod"/>
            </a:pPr>
            <a:r>
              <a:rPr lang="en-US" dirty="0"/>
              <a:t>AOB</a:t>
            </a:r>
            <a:endParaRPr lang="en-GB" dirty="0"/>
          </a:p>
        </p:txBody>
      </p:sp>
      <p:sp>
        <p:nvSpPr>
          <p:cNvPr id="4" name="Slide Number Placeholder 3">
            <a:extLst>
              <a:ext uri="{FF2B5EF4-FFF2-40B4-BE49-F238E27FC236}">
                <a16:creationId xmlns:a16="http://schemas.microsoft.com/office/drawing/2014/main" id="{E9CAB9E3-324B-4219-B944-B24286F8B740}"/>
              </a:ext>
            </a:extLst>
          </p:cNvPr>
          <p:cNvSpPr>
            <a:spLocks noGrp="1"/>
          </p:cNvSpPr>
          <p:nvPr>
            <p:ph type="sldNum" sz="quarter" idx="4294967295"/>
          </p:nvPr>
        </p:nvSpPr>
        <p:spPr/>
        <p:txBody>
          <a:bodyPr/>
          <a:lstStyle/>
          <a:p>
            <a:fld id="{B64DF133-7462-4BD4-94B3-4B47691716F8}" type="slidenum">
              <a:rPr lang="en-GB" smtClean="0"/>
              <a:pPr/>
              <a:t>2</a:t>
            </a:fld>
            <a:endParaRPr lang="en-GB"/>
          </a:p>
        </p:txBody>
      </p:sp>
    </p:spTree>
    <p:extLst>
      <p:ext uri="{BB962C8B-B14F-4D97-AF65-F5344CB8AC3E}">
        <p14:creationId xmlns:p14="http://schemas.microsoft.com/office/powerpoint/2010/main" val="8181861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lstStyle/>
          <a:p>
            <a:r>
              <a:rPr lang="en-US" dirty="0"/>
              <a:t>ISPI  Regs consultation</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p:txBody>
          <a:bodyPr/>
          <a:lstStyle/>
          <a:p>
            <a:pPr lvl="0"/>
            <a:r>
              <a:rPr lang="en-US" dirty="0"/>
              <a:t>Question 5 – Do you agree with the considerations to remove an ISPI from the list and the procedure for removal?</a:t>
            </a:r>
            <a:r>
              <a:rPr lang="en-US" sz="1800" i="1" dirty="0">
                <a:solidFill>
                  <a:prstClr val="black"/>
                </a:solidFill>
              </a:rPr>
              <a:t> [see Regulations 11 &amp; 12]</a:t>
            </a:r>
          </a:p>
          <a:p>
            <a:endParaRPr lang="en-US" dirty="0"/>
          </a:p>
          <a:p>
            <a:r>
              <a:rPr lang="en-US" dirty="0"/>
              <a:t>Question 6 – Are the procedures for appealing decisions appropriate? </a:t>
            </a:r>
          </a:p>
        </p:txBody>
      </p:sp>
      <p:sp>
        <p:nvSpPr>
          <p:cNvPr id="4" name="Slide Number Placeholder 3">
            <a:extLst>
              <a:ext uri="{FF2B5EF4-FFF2-40B4-BE49-F238E27FC236}">
                <a16:creationId xmlns:a16="http://schemas.microsoft.com/office/drawing/2014/main" id="{9F4FB8C2-758E-4984-8887-28DC1246E233}"/>
              </a:ext>
            </a:extLst>
          </p:cNvPr>
          <p:cNvSpPr>
            <a:spLocks noGrp="1"/>
          </p:cNvSpPr>
          <p:nvPr>
            <p:ph type="sldNum" sz="quarter" idx="4294967295"/>
          </p:nvPr>
        </p:nvSpPr>
        <p:spPr/>
        <p:txBody>
          <a:bodyPr/>
          <a:lstStyle/>
          <a:p>
            <a:endParaRPr lang="en-GB" dirty="0"/>
          </a:p>
        </p:txBody>
      </p:sp>
    </p:spTree>
    <p:extLst>
      <p:ext uri="{BB962C8B-B14F-4D97-AF65-F5344CB8AC3E}">
        <p14:creationId xmlns:p14="http://schemas.microsoft.com/office/powerpoint/2010/main" val="21478469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8A868-2634-43C5-A6E4-66C97028E6B7}"/>
              </a:ext>
            </a:extLst>
          </p:cNvPr>
          <p:cNvSpPr>
            <a:spLocks noGrp="1"/>
          </p:cNvSpPr>
          <p:nvPr>
            <p:ph type="title"/>
          </p:nvPr>
        </p:nvSpPr>
        <p:spPr/>
        <p:txBody>
          <a:bodyPr>
            <a:normAutofit/>
          </a:bodyPr>
          <a:lstStyle/>
          <a:p>
            <a:r>
              <a:rPr lang="en-GB" b="1" dirty="0"/>
              <a:t> Any other business</a:t>
            </a:r>
          </a:p>
        </p:txBody>
      </p:sp>
      <p:sp>
        <p:nvSpPr>
          <p:cNvPr id="3" name="Content Placeholder 2">
            <a:extLst>
              <a:ext uri="{FF2B5EF4-FFF2-40B4-BE49-F238E27FC236}">
                <a16:creationId xmlns:a16="http://schemas.microsoft.com/office/drawing/2014/main" id="{048269AF-2E2F-45D3-B995-4E9126414373}"/>
              </a:ext>
            </a:extLst>
          </p:cNvPr>
          <p:cNvSpPr>
            <a:spLocks noGrp="1"/>
          </p:cNvSpPr>
          <p:nvPr>
            <p:ph type="body" sz="quarter" idx="10"/>
          </p:nvPr>
        </p:nvSpPr>
        <p:spPr/>
        <p:txBody>
          <a:bodyPr/>
          <a:lstStyle/>
          <a:p>
            <a:pPr marL="0" indent="0">
              <a:buNone/>
            </a:pPr>
            <a:r>
              <a:rPr lang="en-US" dirty="0">
                <a:solidFill>
                  <a:srgbClr val="172934"/>
                </a:solidFill>
                <a:latin typeface="Arial" panose="020B0604020202020204" pitchFamily="34" charset="0"/>
              </a:rPr>
              <a:t>Solicitor Michael Charles’ petition to Welsh Government</a:t>
            </a:r>
            <a:endParaRPr lang="en-US" dirty="0">
              <a:solidFill>
                <a:srgbClr val="172934"/>
              </a:solidFill>
              <a:latin typeface="Arial" panose="020B0604020202020204" pitchFamily="34" charset="0"/>
              <a:hlinkClick r:id="rId2"/>
            </a:endParaRPr>
          </a:p>
          <a:p>
            <a:pPr marL="0" indent="0">
              <a:buNone/>
            </a:pPr>
            <a:r>
              <a:rPr lang="en-US" sz="1800" dirty="0">
                <a:solidFill>
                  <a:srgbClr val="172934"/>
                </a:solidFill>
                <a:latin typeface="Arial" panose="020B0604020202020204" pitchFamily="34" charset="0"/>
                <a:hlinkClick r:id="rId2"/>
              </a:rPr>
              <a:t>An emergency amendment to extend age of entitlement to additional educational support from 25 to 26 and to define within Government guidance the </a:t>
            </a:r>
            <a:r>
              <a:rPr lang="en-US" sz="1800" dirty="0" err="1">
                <a:solidFill>
                  <a:srgbClr val="172934"/>
                </a:solidFill>
                <a:latin typeface="Arial" panose="020B0604020202020204" pitchFamily="34" charset="0"/>
                <a:hlinkClick r:id="rId2"/>
              </a:rPr>
              <a:t>Covid</a:t>
            </a:r>
            <a:r>
              <a:rPr lang="en-US" sz="1800" dirty="0">
                <a:solidFill>
                  <a:srgbClr val="172934"/>
                </a:solidFill>
                <a:latin typeface="Arial" panose="020B0604020202020204" pitchFamily="34" charset="0"/>
                <a:hlinkClick r:id="rId2"/>
              </a:rPr>
              <a:t> 19 pandemic as an exceptional circumstance</a:t>
            </a:r>
            <a:endParaRPr lang="en-US" sz="1800" dirty="0">
              <a:solidFill>
                <a:srgbClr val="172934"/>
              </a:solidFill>
              <a:latin typeface="Arial" panose="020B0604020202020204" pitchFamily="34" charset="0"/>
            </a:endParaRPr>
          </a:p>
          <a:p>
            <a:pPr marL="0" indent="0">
              <a:buNone/>
            </a:pPr>
            <a:endParaRPr lang="en-GB" dirty="0"/>
          </a:p>
          <a:p>
            <a:pPr marL="0" indent="0">
              <a:buNone/>
            </a:pPr>
            <a:endParaRPr lang="en-GB" dirty="0"/>
          </a:p>
        </p:txBody>
      </p:sp>
      <p:sp>
        <p:nvSpPr>
          <p:cNvPr id="4" name="Slide Number Placeholder 3">
            <a:extLst>
              <a:ext uri="{FF2B5EF4-FFF2-40B4-BE49-F238E27FC236}">
                <a16:creationId xmlns:a16="http://schemas.microsoft.com/office/drawing/2014/main" id="{5E6DF5BE-9329-4F46-A033-AAAEF9EB15A1}"/>
              </a:ext>
            </a:extLst>
          </p:cNvPr>
          <p:cNvSpPr>
            <a:spLocks noGrp="1"/>
          </p:cNvSpPr>
          <p:nvPr>
            <p:ph type="sldNum" sz="quarter" idx="4294967295"/>
          </p:nvPr>
        </p:nvSpPr>
        <p:spPr/>
        <p:txBody>
          <a:bodyPr/>
          <a:lstStyle/>
          <a:p>
            <a:fld id="{B64DF133-7462-4BD4-94B3-4B47691716F8}" type="slidenum">
              <a:rPr lang="en-GB" smtClean="0"/>
              <a:t>21</a:t>
            </a:fld>
            <a:endParaRPr lang="en-GB"/>
          </a:p>
        </p:txBody>
      </p:sp>
    </p:spTree>
    <p:extLst>
      <p:ext uri="{BB962C8B-B14F-4D97-AF65-F5344CB8AC3E}">
        <p14:creationId xmlns:p14="http://schemas.microsoft.com/office/powerpoint/2010/main" val="3149862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CA33-293E-49F5-9B5E-E7C569079CFB}"/>
              </a:ext>
            </a:extLst>
          </p:cNvPr>
          <p:cNvSpPr>
            <a:spLocks noGrp="1"/>
          </p:cNvSpPr>
          <p:nvPr>
            <p:ph type="title"/>
          </p:nvPr>
        </p:nvSpPr>
        <p:spPr/>
        <p:txBody>
          <a:bodyPr/>
          <a:lstStyle/>
          <a:p>
            <a:r>
              <a:rPr lang="en-GB" dirty="0" err="1"/>
              <a:t>Natspec’s</a:t>
            </a:r>
            <a:r>
              <a:rPr lang="en-GB" dirty="0"/>
              <a:t> COVID-19 webpages</a:t>
            </a:r>
          </a:p>
        </p:txBody>
      </p:sp>
      <p:sp>
        <p:nvSpPr>
          <p:cNvPr id="3" name="Rectangle 2">
            <a:extLst>
              <a:ext uri="{FF2B5EF4-FFF2-40B4-BE49-F238E27FC236}">
                <a16:creationId xmlns:a16="http://schemas.microsoft.com/office/drawing/2014/main" id="{66AFF16E-CBBE-4EB1-A034-A628B863A163}"/>
              </a:ext>
            </a:extLst>
          </p:cNvPr>
          <p:cNvSpPr/>
          <p:nvPr/>
        </p:nvSpPr>
        <p:spPr>
          <a:xfrm>
            <a:off x="158988" y="1660782"/>
            <a:ext cx="8426746" cy="4832092"/>
          </a:xfrm>
          <a:prstGeom prst="rect">
            <a:avLst/>
          </a:prstGeom>
        </p:spPr>
        <p:txBody>
          <a:bodyPr wrap="square">
            <a:spAutoFit/>
          </a:bodyPr>
          <a:lstStyle/>
          <a:p>
            <a:r>
              <a:rPr lang="en-GB" sz="2200" u="sng" dirty="0">
                <a:solidFill>
                  <a:srgbClr val="250E62"/>
                </a:solidFill>
                <a:hlinkClick r:id="rId3"/>
              </a:rPr>
              <a:t>Government announcements and official guidance</a:t>
            </a:r>
            <a:endParaRPr lang="en-GB" sz="2200" dirty="0">
              <a:solidFill>
                <a:srgbClr val="250E62"/>
              </a:solidFill>
            </a:endParaRPr>
          </a:p>
          <a:p>
            <a:r>
              <a:rPr lang="en-GB" sz="2200" dirty="0">
                <a:solidFill>
                  <a:srgbClr val="0A0A0A"/>
                </a:solidFill>
              </a:rPr>
              <a:t>latest news and advice and guidance issued by the government to educational and residential settings, including information from the Welsh Government.</a:t>
            </a:r>
          </a:p>
          <a:p>
            <a:r>
              <a:rPr lang="en-GB" sz="2200" u="sng" dirty="0">
                <a:solidFill>
                  <a:srgbClr val="250E62"/>
                </a:solidFill>
                <a:hlinkClick r:id="rId4"/>
              </a:rPr>
              <a:t>Finance and business issues</a:t>
            </a:r>
            <a:endParaRPr lang="en-GB" sz="2200" dirty="0">
              <a:solidFill>
                <a:srgbClr val="250E62"/>
              </a:solidFill>
            </a:endParaRPr>
          </a:p>
          <a:p>
            <a:r>
              <a:rPr lang="en-GB" sz="2200" dirty="0">
                <a:solidFill>
                  <a:srgbClr val="0A0A0A"/>
                </a:solidFill>
              </a:rPr>
              <a:t>Topics include contracts, insurance, financial issues, communications with parents and staff, and business continuity planning.</a:t>
            </a:r>
          </a:p>
          <a:p>
            <a:r>
              <a:rPr lang="en-GB" sz="2200" u="sng" dirty="0">
                <a:solidFill>
                  <a:srgbClr val="250E62"/>
                </a:solidFill>
                <a:hlinkClick r:id="rId5"/>
              </a:rPr>
              <a:t>Resources: supporting students’ learning</a:t>
            </a:r>
            <a:endParaRPr lang="en-GB" sz="2200" dirty="0">
              <a:solidFill>
                <a:srgbClr val="250E62"/>
              </a:solidFill>
            </a:endParaRPr>
          </a:p>
          <a:p>
            <a:r>
              <a:rPr lang="en-GB" sz="2200" dirty="0">
                <a:solidFill>
                  <a:srgbClr val="0A0A0A"/>
                </a:solidFill>
              </a:rPr>
              <a:t>Links to resources to help you continue supporting your students’ learning whether in college or remotely.</a:t>
            </a:r>
          </a:p>
          <a:p>
            <a:r>
              <a:rPr lang="en-GB" sz="2200" u="sng" dirty="0">
                <a:solidFill>
                  <a:srgbClr val="250E62"/>
                </a:solidFill>
                <a:hlinkClick r:id="rId6"/>
              </a:rPr>
              <a:t>Keeping in touch</a:t>
            </a:r>
            <a:endParaRPr lang="en-GB" sz="2200" dirty="0">
              <a:solidFill>
                <a:srgbClr val="250E62"/>
              </a:solidFill>
            </a:endParaRPr>
          </a:p>
          <a:p>
            <a:r>
              <a:rPr lang="en-GB" sz="2200" dirty="0">
                <a:solidFill>
                  <a:srgbClr val="0A0A0A"/>
                </a:solidFill>
              </a:rPr>
              <a:t>Ways to keep in touch with the Natspec team and with other Natspec members.</a:t>
            </a:r>
            <a:endParaRPr lang="en-GB" sz="2200" b="0" i="0" dirty="0">
              <a:solidFill>
                <a:srgbClr val="0A0A0A"/>
              </a:solidFill>
              <a:effectLst/>
            </a:endParaRPr>
          </a:p>
        </p:txBody>
      </p:sp>
    </p:spTree>
    <p:extLst>
      <p:ext uri="{BB962C8B-B14F-4D97-AF65-F5344CB8AC3E}">
        <p14:creationId xmlns:p14="http://schemas.microsoft.com/office/powerpoint/2010/main" val="1767573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D25B20-3517-47F8-A007-9E186F2241F3}"/>
              </a:ext>
            </a:extLst>
          </p:cNvPr>
          <p:cNvSpPr>
            <a:spLocks noGrp="1"/>
          </p:cNvSpPr>
          <p:nvPr>
            <p:ph type="title"/>
          </p:nvPr>
        </p:nvSpPr>
        <p:spPr/>
        <p:txBody>
          <a:bodyPr>
            <a:normAutofit fontScale="90000"/>
          </a:bodyPr>
          <a:lstStyle/>
          <a:p>
            <a:r>
              <a:rPr lang="en-GB" dirty="0"/>
              <a:t>What further support do you need from Natspec?</a:t>
            </a:r>
          </a:p>
        </p:txBody>
      </p:sp>
      <p:sp>
        <p:nvSpPr>
          <p:cNvPr id="3" name="Text Placeholder 2">
            <a:extLst>
              <a:ext uri="{FF2B5EF4-FFF2-40B4-BE49-F238E27FC236}">
                <a16:creationId xmlns:a16="http://schemas.microsoft.com/office/drawing/2014/main" id="{F5A04F9D-D4E4-473E-BBB6-E68999072876}"/>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1631777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BB51DD-3C72-481E-88E6-A79861F5F6FD}"/>
              </a:ext>
            </a:extLst>
          </p:cNvPr>
          <p:cNvSpPr>
            <a:spLocks noGrp="1"/>
          </p:cNvSpPr>
          <p:nvPr>
            <p:ph type="title"/>
          </p:nvPr>
        </p:nvSpPr>
        <p:spPr/>
        <p:txBody>
          <a:bodyPr/>
          <a:lstStyle/>
          <a:p>
            <a:r>
              <a:rPr lang="en-GB" dirty="0"/>
              <a:t>1. UK Updates</a:t>
            </a:r>
          </a:p>
        </p:txBody>
      </p:sp>
      <p:sp>
        <p:nvSpPr>
          <p:cNvPr id="3" name="Text Placeholder 2">
            <a:extLst>
              <a:ext uri="{FF2B5EF4-FFF2-40B4-BE49-F238E27FC236}">
                <a16:creationId xmlns:a16="http://schemas.microsoft.com/office/drawing/2014/main" id="{C58D891D-0FB0-4E6B-990C-C5E6F72B22BC}"/>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0071698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CA33-293E-49F5-9B5E-E7C569079CFB}"/>
              </a:ext>
            </a:extLst>
          </p:cNvPr>
          <p:cNvSpPr>
            <a:spLocks noGrp="1"/>
          </p:cNvSpPr>
          <p:nvPr>
            <p:ph type="title"/>
          </p:nvPr>
        </p:nvSpPr>
        <p:spPr/>
        <p:txBody>
          <a:bodyPr/>
          <a:lstStyle/>
          <a:p>
            <a:r>
              <a:rPr lang="en-GB" dirty="0"/>
              <a:t>Latest announcements</a:t>
            </a:r>
          </a:p>
        </p:txBody>
      </p:sp>
      <p:sp>
        <p:nvSpPr>
          <p:cNvPr id="4" name="Text Placeholder 2">
            <a:extLst>
              <a:ext uri="{FF2B5EF4-FFF2-40B4-BE49-F238E27FC236}">
                <a16:creationId xmlns:a16="http://schemas.microsoft.com/office/drawing/2014/main" id="{D4466D8F-4A08-4E06-B07A-C2331EF7A26E}"/>
              </a:ext>
            </a:extLst>
          </p:cNvPr>
          <p:cNvSpPr>
            <a:spLocks noGrp="1"/>
          </p:cNvSpPr>
          <p:nvPr>
            <p:ph type="body" sz="quarter" idx="10"/>
          </p:nvPr>
        </p:nvSpPr>
        <p:spPr>
          <a:xfrm>
            <a:off x="332242" y="1664208"/>
            <a:ext cx="8479516" cy="4512755"/>
          </a:xfrm>
        </p:spPr>
        <p:txBody>
          <a:bodyPr/>
          <a:lstStyle/>
          <a:p>
            <a:r>
              <a:rPr lang="en-GB" sz="2400" dirty="0"/>
              <a:t>Digital access and devices for disadvantaged learners</a:t>
            </a:r>
          </a:p>
          <a:p>
            <a:r>
              <a:rPr lang="en-GB" sz="2400" dirty="0"/>
              <a:t>Reducing burdens on education settings</a:t>
            </a:r>
          </a:p>
          <a:p>
            <a:r>
              <a:rPr lang="en-GB" sz="2400" dirty="0"/>
              <a:t>Risk assessment guidance for providers with SEND learners</a:t>
            </a:r>
          </a:p>
          <a:p>
            <a:r>
              <a:rPr lang="en-GB" sz="2400" dirty="0"/>
              <a:t>Update on vulnerable learner guidance – expectations on attendance</a:t>
            </a:r>
          </a:p>
          <a:p>
            <a:r>
              <a:rPr lang="en-GB" sz="2400" dirty="0"/>
              <a:t>Financial support for education and children’s social care providers</a:t>
            </a:r>
          </a:p>
          <a:p>
            <a:r>
              <a:rPr lang="en-GB" sz="2400" dirty="0"/>
              <a:t>Awarding vocational and technical qualifications</a:t>
            </a:r>
          </a:p>
          <a:p>
            <a:r>
              <a:rPr lang="en-GB" sz="2400" dirty="0"/>
              <a:t>MCA and </a:t>
            </a:r>
            <a:r>
              <a:rPr lang="en-GB" sz="2400" dirty="0" err="1"/>
              <a:t>DoLS</a:t>
            </a:r>
            <a:r>
              <a:rPr lang="en-GB" sz="2400" dirty="0"/>
              <a:t> during the COVID-19 pandemic</a:t>
            </a:r>
          </a:p>
          <a:p>
            <a:r>
              <a:rPr lang="en-GB" sz="2400" dirty="0"/>
              <a:t>The single </a:t>
            </a:r>
            <a:r>
              <a:rPr lang="en-GB" sz="2400" dirty="0">
                <a:hlinkClick r:id="rId3"/>
              </a:rPr>
              <a:t>portal</a:t>
            </a:r>
            <a:r>
              <a:rPr lang="en-GB" sz="2400" dirty="0"/>
              <a:t> for all DfE COVID-19 related guidance has been structured more logically</a:t>
            </a:r>
          </a:p>
          <a:p>
            <a:endParaRPr lang="en-GB" sz="2400" dirty="0"/>
          </a:p>
        </p:txBody>
      </p:sp>
    </p:spTree>
    <p:extLst>
      <p:ext uri="{BB962C8B-B14F-4D97-AF65-F5344CB8AC3E}">
        <p14:creationId xmlns:p14="http://schemas.microsoft.com/office/powerpoint/2010/main" val="40967949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6CA33-293E-49F5-9B5E-E7C569079CFB}"/>
              </a:ext>
            </a:extLst>
          </p:cNvPr>
          <p:cNvSpPr>
            <a:spLocks noGrp="1"/>
          </p:cNvSpPr>
          <p:nvPr>
            <p:ph type="title"/>
          </p:nvPr>
        </p:nvSpPr>
        <p:spPr/>
        <p:txBody>
          <a:bodyPr/>
          <a:lstStyle/>
          <a:p>
            <a:r>
              <a:rPr lang="en-GB" dirty="0"/>
              <a:t>Natspec focus</a:t>
            </a:r>
          </a:p>
        </p:txBody>
      </p:sp>
      <p:sp>
        <p:nvSpPr>
          <p:cNvPr id="3" name="Text Placeholder 2">
            <a:extLst>
              <a:ext uri="{FF2B5EF4-FFF2-40B4-BE49-F238E27FC236}">
                <a16:creationId xmlns:a16="http://schemas.microsoft.com/office/drawing/2014/main" id="{CEE34037-919C-49B5-9802-6416880DBA1E}"/>
              </a:ext>
            </a:extLst>
          </p:cNvPr>
          <p:cNvSpPr>
            <a:spLocks noGrp="1"/>
          </p:cNvSpPr>
          <p:nvPr>
            <p:ph type="body" sz="quarter" idx="10"/>
          </p:nvPr>
        </p:nvSpPr>
        <p:spPr>
          <a:xfrm>
            <a:off x="332242" y="1828800"/>
            <a:ext cx="8479516" cy="4348163"/>
          </a:xfrm>
        </p:spPr>
        <p:txBody>
          <a:bodyPr/>
          <a:lstStyle/>
          <a:p>
            <a:pPr marL="457200" lvl="0" indent="-457200">
              <a:buFont typeface="+mj-lt"/>
              <a:buAutoNum type="arabicPeriod"/>
            </a:pPr>
            <a:r>
              <a:rPr lang="en-GB" sz="2600" dirty="0"/>
              <a:t>Manageability of demands for data from local authorities</a:t>
            </a:r>
          </a:p>
          <a:p>
            <a:pPr marL="457200" lvl="0" indent="-457200">
              <a:buFont typeface="+mj-lt"/>
              <a:buAutoNum type="arabicPeriod"/>
            </a:pPr>
            <a:r>
              <a:rPr lang="en-GB" sz="2600" dirty="0"/>
              <a:t>Supporting high quality home learning</a:t>
            </a:r>
          </a:p>
          <a:p>
            <a:pPr marL="457200" lvl="0" indent="-457200">
              <a:buFont typeface="+mj-lt"/>
              <a:buAutoNum type="arabicPeriod"/>
            </a:pPr>
            <a:r>
              <a:rPr lang="en-GB" sz="2600" dirty="0"/>
              <a:t>Gaining clarity of information on: additional costs of Easter holiday opening; FSM; social care contracts</a:t>
            </a:r>
          </a:p>
          <a:p>
            <a:pPr marL="457200" lvl="0" indent="-457200">
              <a:buFont typeface="+mj-lt"/>
              <a:buAutoNum type="arabicPeriod"/>
            </a:pPr>
            <a:r>
              <a:rPr lang="en-GB" sz="2600" dirty="0"/>
              <a:t>The admissions/assessment/placement process for September starts</a:t>
            </a:r>
          </a:p>
          <a:p>
            <a:pPr marL="457200" lvl="0" indent="-457200">
              <a:buFont typeface="+mj-lt"/>
              <a:buAutoNum type="arabicPeriod"/>
            </a:pPr>
            <a:r>
              <a:rPr lang="en-GB" sz="2600" dirty="0"/>
              <a:t>Transition out – continuing support/provision for some learners?</a:t>
            </a:r>
          </a:p>
          <a:p>
            <a:pPr marL="457200" lvl="0" indent="-457200">
              <a:buFont typeface="+mj-lt"/>
              <a:buAutoNum type="arabicPeriod"/>
            </a:pPr>
            <a:r>
              <a:rPr lang="en-GB" sz="2600" dirty="0"/>
              <a:t>The shape and state of the sector going forward</a:t>
            </a:r>
          </a:p>
          <a:p>
            <a:pPr marL="457200" lvl="0" indent="-457200">
              <a:buFont typeface="+mj-lt"/>
              <a:buAutoNum type="arabicPeriod"/>
            </a:pPr>
            <a:endParaRPr lang="en-GB" sz="2800" dirty="0"/>
          </a:p>
          <a:p>
            <a:pPr marL="457200" lvl="0" indent="-457200">
              <a:buFont typeface="+mj-lt"/>
              <a:buAutoNum type="arabicPeriod"/>
            </a:pPr>
            <a:endParaRPr lang="en-GB" sz="2400" dirty="0"/>
          </a:p>
        </p:txBody>
      </p:sp>
    </p:spTree>
    <p:extLst>
      <p:ext uri="{BB962C8B-B14F-4D97-AF65-F5344CB8AC3E}">
        <p14:creationId xmlns:p14="http://schemas.microsoft.com/office/powerpoint/2010/main" val="262229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46F4AD-776C-4E0C-8C96-7ABB120CE1B9}"/>
              </a:ext>
            </a:extLst>
          </p:cNvPr>
          <p:cNvSpPr>
            <a:spLocks noGrp="1"/>
          </p:cNvSpPr>
          <p:nvPr>
            <p:ph type="title"/>
          </p:nvPr>
        </p:nvSpPr>
        <p:spPr/>
        <p:txBody>
          <a:bodyPr/>
          <a:lstStyle/>
          <a:p>
            <a:r>
              <a:rPr lang="en-GB" dirty="0"/>
              <a:t>Quality of home learning: </a:t>
            </a:r>
            <a:br>
              <a:rPr lang="en-GB" dirty="0"/>
            </a:br>
            <a:r>
              <a:rPr lang="en-GB" dirty="0"/>
              <a:t>task and finish groups</a:t>
            </a:r>
          </a:p>
        </p:txBody>
      </p:sp>
      <p:sp>
        <p:nvSpPr>
          <p:cNvPr id="3" name="Text Placeholder 2">
            <a:extLst>
              <a:ext uri="{FF2B5EF4-FFF2-40B4-BE49-F238E27FC236}">
                <a16:creationId xmlns:a16="http://schemas.microsoft.com/office/drawing/2014/main" id="{C86FCC78-C33E-490A-8958-778F20973286}"/>
              </a:ext>
            </a:extLst>
          </p:cNvPr>
          <p:cNvSpPr>
            <a:spLocks noGrp="1"/>
          </p:cNvSpPr>
          <p:nvPr>
            <p:ph type="body" sz="quarter" idx="10"/>
          </p:nvPr>
        </p:nvSpPr>
        <p:spPr>
          <a:xfrm>
            <a:off x="332242" y="1254918"/>
            <a:ext cx="8479516" cy="5108812"/>
          </a:xfrm>
        </p:spPr>
        <p:txBody>
          <a:bodyPr/>
          <a:lstStyle/>
          <a:p>
            <a:pPr marL="0" indent="0">
              <a:buNone/>
            </a:pPr>
            <a:endParaRPr lang="en-GB" sz="2800" b="1" dirty="0"/>
          </a:p>
          <a:p>
            <a:pPr marL="514350" lvl="0" indent="-514350">
              <a:buFont typeface="+mj-lt"/>
              <a:buAutoNum type="arabicPeriod"/>
            </a:pPr>
            <a:r>
              <a:rPr lang="en-GB" sz="2200" dirty="0"/>
              <a:t>Providing home-based learning material for different learner groups (whether online, as learning packs or by other means)</a:t>
            </a:r>
          </a:p>
          <a:p>
            <a:pPr marL="514350" lvl="0" indent="-514350">
              <a:buFont typeface="+mj-lt"/>
              <a:buAutoNum type="arabicPeriod"/>
            </a:pPr>
            <a:r>
              <a:rPr lang="en-GB" sz="2200" dirty="0"/>
              <a:t>Monitoring progress and giving feedback to learners at home</a:t>
            </a:r>
          </a:p>
          <a:p>
            <a:pPr marL="514350" lvl="0" indent="-514350">
              <a:buFont typeface="+mj-lt"/>
              <a:buAutoNum type="arabicPeriod"/>
            </a:pPr>
            <a:r>
              <a:rPr lang="en-GB" sz="2200" dirty="0"/>
              <a:t>Supporting families to play a role in home learning</a:t>
            </a:r>
          </a:p>
          <a:p>
            <a:pPr marL="514350" lvl="0" indent="-514350">
              <a:buFont typeface="+mj-lt"/>
              <a:buAutoNum type="arabicPeriod"/>
            </a:pPr>
            <a:r>
              <a:rPr lang="en-GB" sz="2200" dirty="0"/>
              <a:t>Providing wellbeing support to learners in their own homes</a:t>
            </a:r>
          </a:p>
          <a:p>
            <a:pPr marL="514350" lvl="0" indent="-514350">
              <a:buFont typeface="+mj-lt"/>
              <a:buAutoNum type="arabicPeriod"/>
            </a:pPr>
            <a:r>
              <a:rPr lang="en-GB" sz="2200" dirty="0"/>
              <a:t>Providing therapy for learners at home</a:t>
            </a:r>
          </a:p>
          <a:p>
            <a:pPr marL="514350" lvl="0" indent="-514350">
              <a:buFont typeface="+mj-lt"/>
              <a:buAutoNum type="arabicPeriod"/>
            </a:pPr>
            <a:r>
              <a:rPr lang="en-GB" sz="2200" dirty="0"/>
              <a:t>Working with young people at home, their families, schools and local authorities to prepare learners to transition into college in September</a:t>
            </a:r>
          </a:p>
          <a:p>
            <a:pPr marL="514350" lvl="0" indent="-514350">
              <a:buFont typeface="+mj-lt"/>
              <a:buAutoNum type="arabicPeriod"/>
            </a:pPr>
            <a:r>
              <a:rPr lang="en-GB" sz="2200" dirty="0"/>
              <a:t>Working with young people at home, their families, local authorities and other partners to support learners transitioning out of college.</a:t>
            </a:r>
          </a:p>
          <a:p>
            <a:endParaRPr lang="en-GB" sz="2000" dirty="0"/>
          </a:p>
          <a:p>
            <a:pPr marL="0" indent="0">
              <a:buNone/>
            </a:pPr>
            <a:endParaRPr lang="en-GB" sz="2000" dirty="0"/>
          </a:p>
        </p:txBody>
      </p:sp>
    </p:spTree>
    <p:extLst>
      <p:ext uri="{BB962C8B-B14F-4D97-AF65-F5344CB8AC3E}">
        <p14:creationId xmlns:p14="http://schemas.microsoft.com/office/powerpoint/2010/main" val="1669794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B1AA4C-B249-49A9-9E4A-1DAB99D6B51E}"/>
              </a:ext>
            </a:extLst>
          </p:cNvPr>
          <p:cNvSpPr>
            <a:spLocks noGrp="1"/>
          </p:cNvSpPr>
          <p:nvPr>
            <p:ph type="title"/>
          </p:nvPr>
        </p:nvSpPr>
        <p:spPr>
          <a:xfrm>
            <a:off x="136300" y="365126"/>
            <a:ext cx="6823931" cy="1096690"/>
          </a:xfrm>
        </p:spPr>
        <p:txBody>
          <a:bodyPr/>
          <a:lstStyle/>
          <a:p>
            <a:r>
              <a:rPr lang="en-GB" dirty="0"/>
              <a:t>Other support for learning</a:t>
            </a:r>
          </a:p>
        </p:txBody>
      </p:sp>
      <p:sp>
        <p:nvSpPr>
          <p:cNvPr id="3" name="Text Placeholder 2">
            <a:extLst>
              <a:ext uri="{FF2B5EF4-FFF2-40B4-BE49-F238E27FC236}">
                <a16:creationId xmlns:a16="http://schemas.microsoft.com/office/drawing/2014/main" id="{A1391D06-C175-4555-93B9-3660C527DF4E}"/>
              </a:ext>
            </a:extLst>
          </p:cNvPr>
          <p:cNvSpPr>
            <a:spLocks noGrp="1"/>
          </p:cNvSpPr>
          <p:nvPr>
            <p:ph type="body" sz="quarter" idx="10"/>
          </p:nvPr>
        </p:nvSpPr>
        <p:spPr>
          <a:xfrm>
            <a:off x="332242" y="2144711"/>
            <a:ext cx="8479516" cy="4348163"/>
          </a:xfrm>
        </p:spPr>
        <p:txBody>
          <a:bodyPr/>
          <a:lstStyle/>
          <a:p>
            <a:r>
              <a:rPr lang="en-GB" dirty="0"/>
              <a:t>Natspec </a:t>
            </a:r>
            <a:r>
              <a:rPr lang="en-GB" dirty="0">
                <a:hlinkClick r:id="rId3"/>
              </a:rPr>
              <a:t>webpage</a:t>
            </a:r>
            <a:r>
              <a:rPr lang="en-GB" dirty="0"/>
              <a:t> on home learning resources and ways to explain COVID-19 to students with SEND</a:t>
            </a:r>
          </a:p>
          <a:p>
            <a:r>
              <a:rPr lang="en-GB" dirty="0" err="1"/>
              <a:t>TechAbility</a:t>
            </a:r>
            <a:r>
              <a:rPr lang="en-GB" dirty="0"/>
              <a:t> </a:t>
            </a:r>
            <a:r>
              <a:rPr lang="en-GB" dirty="0">
                <a:hlinkClick r:id="rId4"/>
              </a:rPr>
              <a:t>guidance</a:t>
            </a:r>
            <a:r>
              <a:rPr lang="en-GB" dirty="0"/>
              <a:t> on hardware and software for home learning</a:t>
            </a:r>
          </a:p>
          <a:p>
            <a:r>
              <a:rPr lang="en-GB" dirty="0" err="1"/>
              <a:t>TechAbility</a:t>
            </a:r>
            <a:r>
              <a:rPr lang="en-GB" dirty="0"/>
              <a:t> </a:t>
            </a:r>
            <a:r>
              <a:rPr lang="en-GB" dirty="0">
                <a:hlinkClick r:id="rId5"/>
              </a:rPr>
              <a:t>webinars</a:t>
            </a:r>
            <a:endParaRPr lang="en-GB" dirty="0"/>
          </a:p>
          <a:p>
            <a:endParaRPr lang="en-GB" dirty="0"/>
          </a:p>
        </p:txBody>
      </p:sp>
    </p:spTree>
    <p:extLst>
      <p:ext uri="{BB962C8B-B14F-4D97-AF65-F5344CB8AC3E}">
        <p14:creationId xmlns:p14="http://schemas.microsoft.com/office/powerpoint/2010/main" val="37605857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8E6B4B-BE2F-4491-AD6E-6985AACDC81F}"/>
              </a:ext>
            </a:extLst>
          </p:cNvPr>
          <p:cNvSpPr>
            <a:spLocks noGrp="1"/>
          </p:cNvSpPr>
          <p:nvPr>
            <p:ph type="title"/>
          </p:nvPr>
        </p:nvSpPr>
        <p:spPr/>
        <p:txBody>
          <a:bodyPr/>
          <a:lstStyle/>
          <a:p>
            <a:r>
              <a:rPr lang="en-GB" dirty="0"/>
              <a:t>2. Welsh Colleges overview</a:t>
            </a:r>
          </a:p>
        </p:txBody>
      </p:sp>
      <p:sp>
        <p:nvSpPr>
          <p:cNvPr id="5" name="Text Placeholder 4">
            <a:extLst>
              <a:ext uri="{FF2B5EF4-FFF2-40B4-BE49-F238E27FC236}">
                <a16:creationId xmlns:a16="http://schemas.microsoft.com/office/drawing/2014/main" id="{91F618B0-6CBC-4470-AE61-D54485335824}"/>
              </a:ext>
            </a:extLst>
          </p:cNvPr>
          <p:cNvSpPr>
            <a:spLocks noGrp="1"/>
          </p:cNvSpPr>
          <p:nvPr>
            <p:ph type="body" sz="quarter" idx="11"/>
          </p:nvPr>
        </p:nvSpPr>
        <p:spPr/>
        <p:txBody>
          <a:bodyPr/>
          <a:lstStyle/>
          <a:p>
            <a:endParaRPr lang="en-GB"/>
          </a:p>
        </p:txBody>
      </p:sp>
    </p:spTree>
    <p:extLst>
      <p:ext uri="{BB962C8B-B14F-4D97-AF65-F5344CB8AC3E}">
        <p14:creationId xmlns:p14="http://schemas.microsoft.com/office/powerpoint/2010/main" val="35215913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FAA42F-B0B5-4CBF-A32E-286F2AF1C82A}"/>
              </a:ext>
            </a:extLst>
          </p:cNvPr>
          <p:cNvSpPr>
            <a:spLocks noGrp="1"/>
          </p:cNvSpPr>
          <p:nvPr>
            <p:ph type="title"/>
          </p:nvPr>
        </p:nvSpPr>
        <p:spPr/>
        <p:txBody>
          <a:bodyPr>
            <a:normAutofit fontScale="90000"/>
          </a:bodyPr>
          <a:lstStyle/>
          <a:p>
            <a:r>
              <a:rPr lang="en-US" dirty="0"/>
              <a:t>Welsh Colleges* - overview of </a:t>
            </a:r>
            <a:r>
              <a:rPr lang="en-US" dirty="0" err="1"/>
              <a:t>Covid</a:t>
            </a:r>
            <a:r>
              <a:rPr lang="en-US" dirty="0"/>
              <a:t> 19 impact</a:t>
            </a:r>
            <a:br>
              <a:rPr lang="en-US" dirty="0"/>
            </a:br>
            <a:r>
              <a:rPr lang="en-US" sz="1350" dirty="0"/>
              <a:t>*and those with a significant number of Welsh learners</a:t>
            </a:r>
            <a:endParaRPr lang="en-GB" dirty="0"/>
          </a:p>
        </p:txBody>
      </p:sp>
      <p:sp>
        <p:nvSpPr>
          <p:cNvPr id="3" name="Content Placeholder 2">
            <a:extLst>
              <a:ext uri="{FF2B5EF4-FFF2-40B4-BE49-F238E27FC236}">
                <a16:creationId xmlns:a16="http://schemas.microsoft.com/office/drawing/2014/main" id="{4DA60739-C35E-4C0E-99B6-976C7F1C9811}"/>
              </a:ext>
            </a:extLst>
          </p:cNvPr>
          <p:cNvSpPr>
            <a:spLocks noGrp="1"/>
          </p:cNvSpPr>
          <p:nvPr>
            <p:ph type="body" sz="quarter" idx="10"/>
          </p:nvPr>
        </p:nvSpPr>
        <p:spPr/>
        <p:txBody>
          <a:bodyPr/>
          <a:lstStyle/>
          <a:p>
            <a:pPr marL="0" indent="0">
              <a:buNone/>
            </a:pPr>
            <a:r>
              <a:rPr lang="en-US" dirty="0"/>
              <a:t>Respondents</a:t>
            </a:r>
          </a:p>
          <a:p>
            <a:r>
              <a:rPr lang="en-US" dirty="0"/>
              <a:t>Beechwood</a:t>
            </a:r>
          </a:p>
          <a:p>
            <a:r>
              <a:rPr lang="en-US" dirty="0"/>
              <a:t>Coleg Elidyr</a:t>
            </a:r>
          </a:p>
          <a:p>
            <a:r>
              <a:rPr lang="en-US" dirty="0" err="1"/>
              <a:t>Derwen</a:t>
            </a:r>
            <a:endParaRPr lang="en-US" dirty="0"/>
          </a:p>
          <a:p>
            <a:r>
              <a:rPr lang="en-US" dirty="0"/>
              <a:t>National Star</a:t>
            </a:r>
          </a:p>
          <a:p>
            <a:r>
              <a:rPr lang="en-US" dirty="0"/>
              <a:t>Priory South</a:t>
            </a:r>
          </a:p>
          <a:p>
            <a:r>
              <a:rPr lang="en-US" dirty="0"/>
              <a:t>RNC Hereford</a:t>
            </a:r>
          </a:p>
          <a:p>
            <a:r>
              <a:rPr lang="en-US" dirty="0"/>
              <a:t>Weston House</a:t>
            </a:r>
          </a:p>
          <a:p>
            <a:pPr marL="0" indent="0">
              <a:buNone/>
            </a:pPr>
            <a:endParaRPr lang="en-US" dirty="0"/>
          </a:p>
          <a:p>
            <a:pPr marL="0" indent="0">
              <a:buNone/>
            </a:pPr>
            <a:endParaRPr lang="en-GB" dirty="0"/>
          </a:p>
        </p:txBody>
      </p:sp>
      <p:sp>
        <p:nvSpPr>
          <p:cNvPr id="4" name="Slide Number Placeholder 3">
            <a:extLst>
              <a:ext uri="{FF2B5EF4-FFF2-40B4-BE49-F238E27FC236}">
                <a16:creationId xmlns:a16="http://schemas.microsoft.com/office/drawing/2014/main" id="{9929D5A3-B111-46B9-9AB0-425619E32EF7}"/>
              </a:ext>
            </a:extLst>
          </p:cNvPr>
          <p:cNvSpPr>
            <a:spLocks noGrp="1"/>
          </p:cNvSpPr>
          <p:nvPr>
            <p:ph type="sldNum" sz="quarter" idx="4294967295"/>
          </p:nvPr>
        </p:nvSpPr>
        <p:spPr/>
        <p:txBody>
          <a:bodyPr/>
          <a:lstStyle/>
          <a:p>
            <a:fld id="{B64DF133-7462-4BD4-94B3-4B47691716F8}" type="slidenum">
              <a:rPr lang="en-GB" smtClean="0"/>
              <a:t>9</a:t>
            </a:fld>
            <a:endParaRPr lang="en-GB"/>
          </a:p>
        </p:txBody>
      </p:sp>
    </p:spTree>
    <p:extLst>
      <p:ext uri="{BB962C8B-B14F-4D97-AF65-F5344CB8AC3E}">
        <p14:creationId xmlns:p14="http://schemas.microsoft.com/office/powerpoint/2010/main" val="188369537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GUID" val="6a52410e-b885-409b-bf09-74a8b455ed5b"/>
</p:tagLst>
</file>

<file path=ppt/theme/theme1.xml><?xml version="1.0" encoding="utf-8"?>
<a:theme xmlns:a="http://schemas.openxmlformats.org/drawingml/2006/main" name="Office Theme">
  <a:themeElements>
    <a:clrScheme name="Natspec">
      <a:dk1>
        <a:sysClr val="windowText" lastClr="000000"/>
      </a:dk1>
      <a:lt1>
        <a:sysClr val="window" lastClr="FFFFFF"/>
      </a:lt1>
      <a:dk2>
        <a:srgbClr val="1F497D"/>
      </a:dk2>
      <a:lt2>
        <a:srgbClr val="EEECE1"/>
      </a:lt2>
      <a:accent1>
        <a:srgbClr val="00B097"/>
      </a:accent1>
      <a:accent2>
        <a:srgbClr val="250E62"/>
      </a:accent2>
      <a:accent3>
        <a:srgbClr val="991E66"/>
      </a:accent3>
      <a:accent4>
        <a:srgbClr val="0097DF"/>
      </a:accent4>
      <a:accent5>
        <a:srgbClr val="D69A2D"/>
      </a:accent5>
      <a:accent6>
        <a:srgbClr val="E85E12"/>
      </a:accent6>
      <a:hlink>
        <a:srgbClr val="0000FF"/>
      </a:hlink>
      <a:folHlink>
        <a:srgbClr val="800080"/>
      </a:folHlink>
    </a:clrScheme>
    <a:fontScheme name="Custom 1">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0">
          <a:scrgbClr r="0" g="0" b="0"/>
        </a:lnRef>
        <a:fillRef idx="0">
          <a:scrgbClr r="0" g="0" b="0"/>
        </a:fillRef>
        <a:effectRef idx="0">
          <a:scrgbClr r="0" g="0" b="0"/>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Board and regions update March 27" id="{EF945E48-1792-464E-8E3D-5D92C0CB8CD3}" vid="{3E2DF71B-4E21-41D0-9EE1-9FE800A4D91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atspec">
    <a:dk1>
      <a:sysClr val="windowText" lastClr="000000"/>
    </a:dk1>
    <a:lt1>
      <a:sysClr val="window" lastClr="FFFFFF"/>
    </a:lt1>
    <a:dk2>
      <a:srgbClr val="1F497D"/>
    </a:dk2>
    <a:lt2>
      <a:srgbClr val="EEECE1"/>
    </a:lt2>
    <a:accent1>
      <a:srgbClr val="00B097"/>
    </a:accent1>
    <a:accent2>
      <a:srgbClr val="250E62"/>
    </a:accent2>
    <a:accent3>
      <a:srgbClr val="991E66"/>
    </a:accent3>
    <a:accent4>
      <a:srgbClr val="0097DF"/>
    </a:accent4>
    <a:accent5>
      <a:srgbClr val="D69A2D"/>
    </a:accent5>
    <a:accent6>
      <a:srgbClr val="E85E12"/>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FA15967AE93C2439C6D540295E4793A" ma:contentTypeVersion="12" ma:contentTypeDescription="Create a new document." ma:contentTypeScope="" ma:versionID="6373872d42df0bfe8cd3ac00cbb20904">
  <xsd:schema xmlns:xsd="http://www.w3.org/2001/XMLSchema" xmlns:xs="http://www.w3.org/2001/XMLSchema" xmlns:p="http://schemas.microsoft.com/office/2006/metadata/properties" xmlns:ns2="eefd7c87-d9d2-4895-8f0d-4cda1a5bcaa1" xmlns:ns3="c5b77680-acd9-42ce-989c-6c2ed5478eaa" targetNamespace="http://schemas.microsoft.com/office/2006/metadata/properties" ma:root="true" ma:fieldsID="eba324f8e8c5e9faeb5f02e6accda4ed" ns2:_="" ns3:_="">
    <xsd:import namespace="eefd7c87-d9d2-4895-8f0d-4cda1a5bcaa1"/>
    <xsd:import namespace="c5b77680-acd9-42ce-989c-6c2ed5478eaa"/>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efd7c87-d9d2-4895-8f0d-4cda1a5bcaa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5b77680-acd9-42ce-989c-6c2ed5478ea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33669-41D9-4DA7-A6CA-9A22086F3C4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EDA973B3-7DC8-46DC-935E-4F0EDC4D681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efd7c87-d9d2-4895-8f0d-4cda1a5bcaa1"/>
    <ds:schemaRef ds:uri="c5b77680-acd9-42ce-989c-6c2ed5478e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418E69-6D00-43D7-B8DE-A2343BC03C8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12</TotalTime>
  <Words>1834</Words>
  <Application>Microsoft Office PowerPoint</Application>
  <PresentationFormat>On-screen Show (4:3)</PresentationFormat>
  <Paragraphs>153</Paragraphs>
  <Slides>23</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Tahoma</vt:lpstr>
      <vt:lpstr>Office Theme</vt:lpstr>
      <vt:lpstr>Natspec Wales meeting</vt:lpstr>
      <vt:lpstr>Agenda</vt:lpstr>
      <vt:lpstr>1. UK Updates</vt:lpstr>
      <vt:lpstr>Latest announcements</vt:lpstr>
      <vt:lpstr>Natspec focus</vt:lpstr>
      <vt:lpstr>Quality of home learning:  task and finish groups</vt:lpstr>
      <vt:lpstr>Other support for learning</vt:lpstr>
      <vt:lpstr>2. Welsh Colleges overview</vt:lpstr>
      <vt:lpstr>Welsh Colleges* - overview of Covid 19 impact *and those with a significant number of Welsh learners</vt:lpstr>
      <vt:lpstr>Summary</vt:lpstr>
      <vt:lpstr>Summary of  support for young people at home</vt:lpstr>
      <vt:lpstr>Summary of  staffing issues</vt:lpstr>
      <vt:lpstr>3. Welsh Govt updates</vt:lpstr>
      <vt:lpstr>Welsh Government – ALN update</vt:lpstr>
      <vt:lpstr>Welsh Government – Covid 19 updates</vt:lpstr>
      <vt:lpstr>Welsh Government – Covid 19 updates</vt:lpstr>
      <vt:lpstr>Draft ALNET ISPI regulations consultation</vt:lpstr>
      <vt:lpstr>ISPI  Regs consultation</vt:lpstr>
      <vt:lpstr>ISPI  Regs consultation</vt:lpstr>
      <vt:lpstr>ISPI  Regs consultation</vt:lpstr>
      <vt:lpstr> Any other business</vt:lpstr>
      <vt:lpstr>Natspec’s COVID-19 webpages</vt:lpstr>
      <vt:lpstr>What further support do you need from Natspec?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Natspec Wales meeting</dc:title>
  <dc:creator>Clare Howard</dc:creator>
  <cp:lastModifiedBy>Clare Howard</cp:lastModifiedBy>
  <cp:revision>2</cp:revision>
  <dcterms:created xsi:type="dcterms:W3CDTF">2020-04-24T08:08:19Z</dcterms:created>
  <dcterms:modified xsi:type="dcterms:W3CDTF">2020-04-24T08:20:37Z</dcterms:modified>
</cp:coreProperties>
</file>