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C3BA9-CCE1-4FF8-935D-E005CDEF40FA}" v="409" dt="2020-03-11T15:27:07.535"/>
    <p1510:client id="{C01BF5F2-D386-DEE0-3A1C-A44282E4B1AD}" v="29" dt="2020-03-13T09:12:32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8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8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4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Coronavirus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COVID-19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4B048657-CDB7-4C53-A060-1D19E0AD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E73FC4B-A040-4BBF-A1F4-A7AD0F6AD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45" y="492763"/>
            <a:ext cx="7185100" cy="58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8CEF-4ECC-422E-9150-16A0499D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virus?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333AF7-339E-472A-A133-884CB5D9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98" y="2521292"/>
            <a:ext cx="2743200" cy="3395171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FF24A3-C59E-4D81-BF60-0902E5C5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07" y="1984917"/>
            <a:ext cx="1086889" cy="2023947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CB13B36-785F-4D56-9DCB-5E2AA780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888" y="2064834"/>
            <a:ext cx="1405053" cy="2012796"/>
          </a:xfrm>
          <a:prstGeom prst="rect">
            <a:avLst/>
          </a:prstGeom>
        </p:spPr>
      </p:pic>
      <p:pic>
        <p:nvPicPr>
          <p:cNvPr id="10" name="Picture 10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B02F4E53-0F22-4FC1-89C8-304942841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76" y="4408576"/>
            <a:ext cx="1553737" cy="2008826"/>
          </a:xfrm>
          <a:prstGeom prst="rect">
            <a:avLst/>
          </a:prstGeom>
        </p:spPr>
      </p:pic>
      <p:pic>
        <p:nvPicPr>
          <p:cNvPr id="12" name="Picture 12" descr="A drawing of a face&#10;&#10;Description generated with high confidence">
            <a:extLst>
              <a:ext uri="{FF2B5EF4-FFF2-40B4-BE49-F238E27FC236}">
                <a16:creationId xmlns:a16="http://schemas.microsoft.com/office/drawing/2014/main" id="{604FC351-FF9B-48D7-ACAD-46433602B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132" y="4412807"/>
            <a:ext cx="1572322" cy="2018946"/>
          </a:xfrm>
          <a:prstGeom prst="rect">
            <a:avLst/>
          </a:prstGeom>
        </p:spPr>
      </p:pic>
      <p:pic>
        <p:nvPicPr>
          <p:cNvPr id="15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530DB8D2-B27A-46B9-B67B-C8FBDEDD6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6178" y="405161"/>
            <a:ext cx="1085832" cy="11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6024C-F2A0-49D6-B904-69EA0B2F5EEE}"/>
              </a:ext>
            </a:extLst>
          </p:cNvPr>
          <p:cNvSpPr txBox="1"/>
          <p:nvPr/>
        </p:nvSpPr>
        <p:spPr>
          <a:xfrm>
            <a:off x="1381991" y="1442605"/>
            <a:ext cx="94280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There is a virus called the </a:t>
            </a:r>
            <a:r>
              <a:rPr lang="en-US" sz="3600" u="sng" dirty="0"/>
              <a:t>Coronavirus </a:t>
            </a:r>
            <a:r>
              <a:rPr lang="en-US" sz="3600" dirty="0"/>
              <a:t>which is making a lot of people in the world ill</a:t>
            </a:r>
          </a:p>
        </p:txBody>
      </p:sp>
      <p:pic>
        <p:nvPicPr>
          <p:cNvPr id="5" name="Picture 5" descr="A picture containing drawing, room&#10;&#10;Description generated with very high confidence">
            <a:extLst>
              <a:ext uri="{FF2B5EF4-FFF2-40B4-BE49-F238E27FC236}">
                <a16:creationId xmlns:a16="http://schemas.microsoft.com/office/drawing/2014/main" id="{A204956E-D48F-4BE5-829E-61864B4B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73" y="2402553"/>
            <a:ext cx="3681760" cy="3344576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2EB505-9D52-410E-B628-86A065BAD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88" y="3501045"/>
            <a:ext cx="1432932" cy="122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88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7C90-FBAE-486B-ABE5-1E711FBB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</a:t>
            </a:r>
          </a:p>
        </p:txBody>
      </p:sp>
      <p:pic>
        <p:nvPicPr>
          <p:cNvPr id="4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8BA1BDEC-0F6B-46FD-B603-97154248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2237314"/>
            <a:ext cx="2743200" cy="3561008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5D140C8-719F-48A0-8B2D-A7C21CC3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878" y="2235820"/>
            <a:ext cx="2272244" cy="4114800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BB5D4A-5218-443B-BB1D-B9248F8C7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741" y="2240690"/>
            <a:ext cx="2919760" cy="35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01B-16FA-463E-8221-DE1A2CE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stay safe and healthy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04BF69C-C93B-4D75-BFCF-AF871588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8" y="2753419"/>
            <a:ext cx="2743200" cy="3246870"/>
          </a:xfrm>
          <a:prstGeom prst="rect">
            <a:avLst/>
          </a:prstGeo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B7CEE29-645D-4E6C-8C13-CF028B3E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66" y="2573312"/>
            <a:ext cx="2278567" cy="3430523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273FDC-9BA9-4D54-9BCC-5A8EFDF1D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74" y="2714167"/>
            <a:ext cx="2743200" cy="3325373"/>
          </a:xfrm>
          <a:prstGeom prst="rect">
            <a:avLst/>
          </a:prstGeom>
        </p:spPr>
      </p:pic>
      <p:pic>
        <p:nvPicPr>
          <p:cNvPr id="10" name="Picture 10" descr="A picture containing umbrella&#10;&#10;Description generated with very high confidence">
            <a:extLst>
              <a:ext uri="{FF2B5EF4-FFF2-40B4-BE49-F238E27FC236}">
                <a16:creationId xmlns:a16="http://schemas.microsoft.com/office/drawing/2014/main" id="{11FB119D-4A79-45C9-A1A7-7B2A2EA91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961" y="2755956"/>
            <a:ext cx="2743200" cy="30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85831-5F52-4CEC-9128-3FA5D20BB424}"/>
              </a:ext>
            </a:extLst>
          </p:cNvPr>
          <p:cNvSpPr txBox="1"/>
          <p:nvPr/>
        </p:nvSpPr>
        <p:spPr>
          <a:xfrm>
            <a:off x="2927955" y="514121"/>
            <a:ext cx="62516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You can tell staff if you feel ill. They will help you.</a:t>
            </a:r>
          </a:p>
        </p:txBody>
      </p:sp>
      <p:pic>
        <p:nvPicPr>
          <p:cNvPr id="3" name="Picture 3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75B03B93-D9EC-45F6-A7D4-866AFA12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83" y="1362856"/>
            <a:ext cx="2053087" cy="1893667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455F82B-BE8F-47E9-86C5-597E105C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570" y="1498067"/>
            <a:ext cx="2225616" cy="1727005"/>
          </a:xfrm>
          <a:prstGeom prst="rect">
            <a:avLst/>
          </a:prstGeom>
        </p:spPr>
      </p:pic>
      <p:pic>
        <p:nvPicPr>
          <p:cNvPr id="4" name="Picture 5" descr="A picture containing building, window, table&#10;&#10;Description generated with very high confidence">
            <a:extLst>
              <a:ext uri="{FF2B5EF4-FFF2-40B4-BE49-F238E27FC236}">
                <a16:creationId xmlns:a16="http://schemas.microsoft.com/office/drawing/2014/main" id="{D84A03E3-6A99-4BBD-BBAD-DD192BAD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362" y="3225727"/>
            <a:ext cx="2743200" cy="35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069C-14C8-47FF-852E-3AC95ACC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 hands</a:t>
            </a: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90B2D00-8378-490D-9A7C-5EC73F65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48" y="542460"/>
            <a:ext cx="2047411" cy="23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8E3DE01-6E98-406A-BEAA-495097D6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46" y="1113459"/>
            <a:ext cx="2743200" cy="2126279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942890-BB66-49B0-9800-CD3FD3FC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766" y="996345"/>
            <a:ext cx="2232103" cy="2356287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359951-4D6D-4F3C-9731-33944526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571" y="3572778"/>
            <a:ext cx="2046249" cy="2881249"/>
          </a:xfrm>
          <a:prstGeom prst="rect">
            <a:avLst/>
          </a:prstGeom>
        </p:spPr>
      </p:pic>
      <p:pic>
        <p:nvPicPr>
          <p:cNvPr id="10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B9901581-23BB-46A9-8D68-5F47832A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132" y="3901923"/>
            <a:ext cx="2102005" cy="22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5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AAA01EE-469B-40A8-92A6-1349509F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24" y="1722401"/>
            <a:ext cx="2743200" cy="3413198"/>
          </a:xfrm>
          <a:prstGeom prst="rect">
            <a:avLst/>
          </a:prstGeom>
        </p:spPr>
      </p:pic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A4F854-2904-4922-A815-8B473ED6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7" y="1538123"/>
            <a:ext cx="2743200" cy="40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97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D5EB77F8ABE458A14D28F60C98C0E" ma:contentTypeVersion="24" ma:contentTypeDescription="Create a new document." ma:contentTypeScope="" ma:versionID="382afda0b3ea9fb8605c7c595bbbf5b5">
  <xsd:schema xmlns:xsd="http://www.w3.org/2001/XMLSchema" xmlns:xs="http://www.w3.org/2001/XMLSchema" xmlns:p="http://schemas.microsoft.com/office/2006/metadata/properties" xmlns:ns3="29af0897-97a3-4152-a9f2-6f614ec09e3c" xmlns:ns4="f4da7c64-645f-4f1a-bee4-a342161ee77c" targetNamespace="http://schemas.microsoft.com/office/2006/metadata/properties" ma:root="true" ma:fieldsID="70c231e90268e82b939d081a30ea5d9f" ns3:_="" ns4:_="">
    <xsd:import namespace="29af0897-97a3-4152-a9f2-6f614ec09e3c"/>
    <xsd:import namespace="f4da7c64-645f-4f1a-bee4-a342161ee7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f0897-97a3-4152-a9f2-6f614ec09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a7c64-645f-4f1a-bee4-a342161ee77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f4da7c64-645f-4f1a-bee4-a342161ee77c">
      <UserInfo>
        <DisplayName/>
        <AccountId xsi:nil="true"/>
        <AccountType/>
      </UserInfo>
    </Teachers>
    <Invited_Teachers xmlns="f4da7c64-645f-4f1a-bee4-a342161ee77c" xsi:nil="true"/>
    <Student_Groups xmlns="f4da7c64-645f-4f1a-bee4-a342161ee77c">
      <UserInfo>
        <DisplayName/>
        <AccountId xsi:nil="true"/>
        <AccountType/>
      </UserInfo>
    </Student_Groups>
    <Self_Registration_Enabled xmlns="f4da7c64-645f-4f1a-bee4-a342161ee77c" xsi:nil="true"/>
    <AppVersion xmlns="f4da7c64-645f-4f1a-bee4-a342161ee77c" xsi:nil="true"/>
    <NotebookType xmlns="f4da7c64-645f-4f1a-bee4-a342161ee77c" xsi:nil="true"/>
    <DefaultSectionNames xmlns="f4da7c64-645f-4f1a-bee4-a342161ee77c" xsi:nil="true"/>
    <FolderType xmlns="f4da7c64-645f-4f1a-bee4-a342161ee77c" xsi:nil="true"/>
    <Owner xmlns="f4da7c64-645f-4f1a-bee4-a342161ee77c">
      <UserInfo>
        <DisplayName/>
        <AccountId xsi:nil="true"/>
        <AccountType/>
      </UserInfo>
    </Owner>
    <Students xmlns="f4da7c64-645f-4f1a-bee4-a342161ee77c">
      <UserInfo>
        <DisplayName/>
        <AccountId xsi:nil="true"/>
        <AccountType/>
      </UserInfo>
    </Students>
    <Invited_Students xmlns="f4da7c64-645f-4f1a-bee4-a342161ee77c" xsi:nil="true"/>
  </documentManagement>
</p:properties>
</file>

<file path=customXml/itemProps1.xml><?xml version="1.0" encoding="utf-8"?>
<ds:datastoreItem xmlns:ds="http://schemas.openxmlformats.org/officeDocument/2006/customXml" ds:itemID="{54FD36A9-A7A7-43EA-B4BC-7B3C5EB0D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f0897-97a3-4152-a9f2-6f614ec09e3c"/>
    <ds:schemaRef ds:uri="f4da7c64-645f-4f1a-bee4-a342161ee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ED0C3-D823-46E5-93E8-A59B418F3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22E66-15C5-4EAB-91E0-88587D76D20E}">
  <ds:schemaRefs>
    <ds:schemaRef ds:uri="http://schemas.microsoft.com/office/infopath/2007/PartnerControls"/>
    <ds:schemaRef ds:uri="http://purl.org/dc/elements/1.1/"/>
    <ds:schemaRef ds:uri="29af0897-97a3-4152-a9f2-6f614ec09e3c"/>
    <ds:schemaRef ds:uri="http://schemas.microsoft.com/office/2006/metadata/properties"/>
    <ds:schemaRef ds:uri="http://schemas.microsoft.com/office/2006/documentManagement/types"/>
    <ds:schemaRef ds:uri="http://purl.org/dc/terms/"/>
    <ds:schemaRef ds:uri="f4da7c64-645f-4f1a-bee4-a342161ee77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48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The Hand</vt:lpstr>
      <vt:lpstr>The Serif Hand Black</vt:lpstr>
      <vt:lpstr>SketchyVTI</vt:lpstr>
      <vt:lpstr>Coronavirus</vt:lpstr>
      <vt:lpstr>What is a virus?</vt:lpstr>
      <vt:lpstr>PowerPoint Presentation</vt:lpstr>
      <vt:lpstr>Coronavirus</vt:lpstr>
      <vt:lpstr>How to stay safe and healthy</vt:lpstr>
      <vt:lpstr>PowerPoint Presentation</vt:lpstr>
      <vt:lpstr>Washing hands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Jones</dc:creator>
  <cp:lastModifiedBy>Kirsten Jones</cp:lastModifiedBy>
  <cp:revision>205</cp:revision>
  <dcterms:created xsi:type="dcterms:W3CDTF">2020-03-11T14:37:05Z</dcterms:created>
  <dcterms:modified xsi:type="dcterms:W3CDTF">2020-03-13T11:10:03Z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0x010100B7FD5EB77F8ABE458A14D28F60C98C0E</vt:lpwstr>
  </property>
</Properties>
</file>